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935F2-B46E-4819-BC01-C9D39FF0085F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8B26DE4B-E9CB-4DA8-A914-2E7DB7546D3C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Convertir</a:t>
          </a:r>
          <a:endParaRPr lang="es-ES_tradnl" dirty="0">
            <a:latin typeface="Comic Sans MS" pitchFamily="66" charset="0"/>
          </a:endParaRPr>
        </a:p>
      </dgm:t>
    </dgm:pt>
    <dgm:pt modelId="{45E2A30E-E729-449E-A4C3-EE309CB11415}" type="parTrans" cxnId="{8B61FFA3-6445-4BBE-9512-B87D84FC4AC1}">
      <dgm:prSet/>
      <dgm:spPr/>
      <dgm:t>
        <a:bodyPr/>
        <a:lstStyle/>
        <a:p>
          <a:endParaRPr lang="es-ES_tradnl"/>
        </a:p>
      </dgm:t>
    </dgm:pt>
    <dgm:pt modelId="{6006074F-762B-422E-9DDC-0D8268C388E2}" type="sibTrans" cxnId="{8B61FFA3-6445-4BBE-9512-B87D84FC4AC1}">
      <dgm:prSet/>
      <dgm:spPr/>
      <dgm:t>
        <a:bodyPr/>
        <a:lstStyle/>
        <a:p>
          <a:endParaRPr lang="es-ES_tradnl"/>
        </a:p>
      </dgm:t>
    </dgm:pt>
    <dgm:pt modelId="{CCBD912D-1B6B-45E5-9CD7-3A9FAEF33A21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Múltiples </a:t>
          </a:r>
          <a:endParaRPr lang="es-ES_tradnl" dirty="0">
            <a:latin typeface="Comic Sans MS" pitchFamily="66" charset="0"/>
          </a:endParaRPr>
        </a:p>
      </dgm:t>
    </dgm:pt>
    <dgm:pt modelId="{A05DE665-76D8-4D79-A28F-ECFEB7B0F40E}" type="parTrans" cxnId="{5C1E5D75-16AA-47A2-B8DE-5AA273B1EC16}">
      <dgm:prSet/>
      <dgm:spPr/>
      <dgm:t>
        <a:bodyPr/>
        <a:lstStyle/>
        <a:p>
          <a:endParaRPr lang="es-ES_tradnl"/>
        </a:p>
      </dgm:t>
    </dgm:pt>
    <dgm:pt modelId="{B3EAD3A7-FBC8-460C-8121-A81715C015ED}" type="sibTrans" cxnId="{5C1E5D75-16AA-47A2-B8DE-5AA273B1EC16}">
      <dgm:prSet/>
      <dgm:spPr/>
      <dgm:t>
        <a:bodyPr/>
        <a:lstStyle/>
        <a:p>
          <a:endParaRPr lang="es-ES_tradnl"/>
        </a:p>
      </dgm:t>
    </dgm:pt>
    <dgm:pt modelId="{19495DD3-B896-4E58-80AD-F4F497EC773E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Diversos</a:t>
          </a:r>
          <a:endParaRPr lang="es-ES_tradnl" dirty="0">
            <a:latin typeface="Comic Sans MS" pitchFamily="66" charset="0"/>
          </a:endParaRPr>
        </a:p>
      </dgm:t>
    </dgm:pt>
    <dgm:pt modelId="{8695480D-D042-4945-9D6C-546E167092DE}" type="parTrans" cxnId="{5E8D1AB4-1780-4D17-8547-1473CE075865}">
      <dgm:prSet/>
      <dgm:spPr/>
      <dgm:t>
        <a:bodyPr/>
        <a:lstStyle/>
        <a:p>
          <a:endParaRPr lang="es-ES_tradnl"/>
        </a:p>
      </dgm:t>
    </dgm:pt>
    <dgm:pt modelId="{EE80D106-E66D-4AB8-BE5B-4DE4B9511BCE}" type="sibTrans" cxnId="{5E8D1AB4-1780-4D17-8547-1473CE075865}">
      <dgm:prSet/>
      <dgm:spPr/>
      <dgm:t>
        <a:bodyPr/>
        <a:lstStyle/>
        <a:p>
          <a:endParaRPr lang="es-ES_tradnl"/>
        </a:p>
      </dgm:t>
    </dgm:pt>
    <dgm:pt modelId="{0B501468-0C69-48D9-AC9B-583791058E4D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Adición</a:t>
          </a:r>
          <a:endParaRPr lang="es-ES_tradnl" dirty="0">
            <a:latin typeface="Comic Sans MS" pitchFamily="66" charset="0"/>
          </a:endParaRPr>
        </a:p>
      </dgm:t>
    </dgm:pt>
    <dgm:pt modelId="{1863A239-691C-4789-91DE-FD45EDAD05FA}" type="parTrans" cxnId="{2C377E9D-6C1F-4899-8A15-40D3A1D43F6D}">
      <dgm:prSet/>
      <dgm:spPr/>
      <dgm:t>
        <a:bodyPr/>
        <a:lstStyle/>
        <a:p>
          <a:endParaRPr lang="es-ES_tradnl"/>
        </a:p>
      </dgm:t>
    </dgm:pt>
    <dgm:pt modelId="{950BA119-F5EF-4ECC-AE67-C8BC7F3D8F63}" type="sibTrans" cxnId="{2C377E9D-6C1F-4899-8A15-40D3A1D43F6D}">
      <dgm:prSet/>
      <dgm:spPr/>
      <dgm:t>
        <a:bodyPr/>
        <a:lstStyle/>
        <a:p>
          <a:endParaRPr lang="es-ES_tradnl"/>
        </a:p>
      </dgm:t>
    </dgm:pt>
    <dgm:pt modelId="{ADB22091-B88A-4190-80F7-BFA1280E157F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Nueva</a:t>
          </a:r>
          <a:endParaRPr lang="es-ES_tradnl" dirty="0">
            <a:latin typeface="Comic Sans MS" pitchFamily="66" charset="0"/>
          </a:endParaRPr>
        </a:p>
      </dgm:t>
    </dgm:pt>
    <dgm:pt modelId="{52307D5D-AB4B-42B4-BD42-25296D5CA7FB}" type="parTrans" cxnId="{C3149483-7CA0-4AB9-A135-CEB3B06A8DD3}">
      <dgm:prSet/>
      <dgm:spPr/>
      <dgm:t>
        <a:bodyPr/>
        <a:lstStyle/>
        <a:p>
          <a:endParaRPr lang="es-ES_tradnl"/>
        </a:p>
      </dgm:t>
    </dgm:pt>
    <dgm:pt modelId="{3EFFA03E-CBBE-4680-B04B-22BE5845FB89}" type="sibTrans" cxnId="{C3149483-7CA0-4AB9-A135-CEB3B06A8DD3}">
      <dgm:prSet/>
      <dgm:spPr/>
      <dgm:t>
        <a:bodyPr/>
        <a:lstStyle/>
        <a:p>
          <a:endParaRPr lang="es-ES_tradnl"/>
        </a:p>
      </dgm:t>
    </dgm:pt>
    <dgm:pt modelId="{3DAAB26A-DBED-44BF-879E-7F20004C4699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Distinta</a:t>
          </a:r>
          <a:endParaRPr lang="es-ES_tradnl" dirty="0">
            <a:latin typeface="Comic Sans MS" pitchFamily="66" charset="0"/>
          </a:endParaRPr>
        </a:p>
      </dgm:t>
    </dgm:pt>
    <dgm:pt modelId="{F4E414E6-5326-4F6E-B088-239FA9ACBF84}" type="parTrans" cxnId="{DDA84E1B-1ACB-4691-9812-51694A560AFC}">
      <dgm:prSet/>
      <dgm:spPr/>
      <dgm:t>
        <a:bodyPr/>
        <a:lstStyle/>
        <a:p>
          <a:endParaRPr lang="es-ES_tradnl"/>
        </a:p>
      </dgm:t>
    </dgm:pt>
    <dgm:pt modelId="{83DC46D6-39FF-4BED-B3A6-3C8C3DBE162E}" type="sibTrans" cxnId="{DDA84E1B-1ACB-4691-9812-51694A560AFC}">
      <dgm:prSet/>
      <dgm:spPr/>
      <dgm:t>
        <a:bodyPr/>
        <a:lstStyle/>
        <a:p>
          <a:endParaRPr lang="es-ES_tradnl"/>
        </a:p>
      </dgm:t>
    </dgm:pt>
    <dgm:pt modelId="{3F9A98DE-7619-4C70-9689-D65F1DE9CCF6}" type="pres">
      <dgm:prSet presAssocID="{8CC935F2-B46E-4819-BC01-C9D39FF0085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D8472061-85AD-4FCB-B9A1-64942ADC9BAE}" type="pres">
      <dgm:prSet presAssocID="{8B26DE4B-E9CB-4DA8-A914-2E7DB7546D3C}" presName="root" presStyleCnt="0"/>
      <dgm:spPr/>
    </dgm:pt>
    <dgm:pt modelId="{EF784BB4-2A83-4520-BF65-43922F883D90}" type="pres">
      <dgm:prSet presAssocID="{8B26DE4B-E9CB-4DA8-A914-2E7DB7546D3C}" presName="rootComposite" presStyleCnt="0"/>
      <dgm:spPr/>
    </dgm:pt>
    <dgm:pt modelId="{B131CA2B-D027-4223-872D-51039F0E477D}" type="pres">
      <dgm:prSet presAssocID="{8B26DE4B-E9CB-4DA8-A914-2E7DB7546D3C}" presName="rootText" presStyleLbl="node1" presStyleIdx="0" presStyleCnt="2"/>
      <dgm:spPr/>
      <dgm:t>
        <a:bodyPr/>
        <a:lstStyle/>
        <a:p>
          <a:endParaRPr lang="es-ES_tradnl"/>
        </a:p>
      </dgm:t>
    </dgm:pt>
    <dgm:pt modelId="{1866BB41-E9E5-4F73-A5B4-99BFC9731894}" type="pres">
      <dgm:prSet presAssocID="{8B26DE4B-E9CB-4DA8-A914-2E7DB7546D3C}" presName="rootConnector" presStyleLbl="node1" presStyleIdx="0" presStyleCnt="2"/>
      <dgm:spPr/>
      <dgm:t>
        <a:bodyPr/>
        <a:lstStyle/>
        <a:p>
          <a:endParaRPr lang="es-ES_tradnl"/>
        </a:p>
      </dgm:t>
    </dgm:pt>
    <dgm:pt modelId="{E308632F-0531-4345-82AF-83F5ECBAAC7D}" type="pres">
      <dgm:prSet presAssocID="{8B26DE4B-E9CB-4DA8-A914-2E7DB7546D3C}" presName="childShape" presStyleCnt="0"/>
      <dgm:spPr/>
    </dgm:pt>
    <dgm:pt modelId="{45105410-8748-401C-81A3-146F8088C149}" type="pres">
      <dgm:prSet presAssocID="{A05DE665-76D8-4D79-A28F-ECFEB7B0F40E}" presName="Name13" presStyleLbl="parChTrans1D2" presStyleIdx="0" presStyleCnt="4"/>
      <dgm:spPr/>
      <dgm:t>
        <a:bodyPr/>
        <a:lstStyle/>
        <a:p>
          <a:endParaRPr lang="es-ES_tradnl"/>
        </a:p>
      </dgm:t>
    </dgm:pt>
    <dgm:pt modelId="{29F33D43-B497-4CFA-A987-8828D974790F}" type="pres">
      <dgm:prSet presAssocID="{CCBD912D-1B6B-45E5-9CD7-3A9FAEF33A2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E68851B-EE7E-4F4B-B290-CD16B19A565B}" type="pres">
      <dgm:prSet presAssocID="{8695480D-D042-4945-9D6C-546E167092DE}" presName="Name13" presStyleLbl="parChTrans1D2" presStyleIdx="1" presStyleCnt="4"/>
      <dgm:spPr/>
      <dgm:t>
        <a:bodyPr/>
        <a:lstStyle/>
        <a:p>
          <a:endParaRPr lang="es-ES_tradnl"/>
        </a:p>
      </dgm:t>
    </dgm:pt>
    <dgm:pt modelId="{D1F9B84C-41AE-4B06-9FD4-AC57A250B15C}" type="pres">
      <dgm:prSet presAssocID="{19495DD3-B896-4E58-80AD-F4F497EC773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31A56DE-EB41-4DD5-A79F-32760711F1C4}" type="pres">
      <dgm:prSet presAssocID="{0B501468-0C69-48D9-AC9B-583791058E4D}" presName="root" presStyleCnt="0"/>
      <dgm:spPr/>
    </dgm:pt>
    <dgm:pt modelId="{10EFC9E0-96F3-4CD2-B001-5F4191328BDA}" type="pres">
      <dgm:prSet presAssocID="{0B501468-0C69-48D9-AC9B-583791058E4D}" presName="rootComposite" presStyleCnt="0"/>
      <dgm:spPr/>
    </dgm:pt>
    <dgm:pt modelId="{04AC3B6F-E115-49B9-9FD3-A273C4EBBB80}" type="pres">
      <dgm:prSet presAssocID="{0B501468-0C69-48D9-AC9B-583791058E4D}" presName="rootText" presStyleLbl="node1" presStyleIdx="1" presStyleCnt="2"/>
      <dgm:spPr/>
      <dgm:t>
        <a:bodyPr/>
        <a:lstStyle/>
        <a:p>
          <a:endParaRPr lang="es-ES_tradnl"/>
        </a:p>
      </dgm:t>
    </dgm:pt>
    <dgm:pt modelId="{FCE25933-4B16-4EC4-B3A2-9F35B4EC50D0}" type="pres">
      <dgm:prSet presAssocID="{0B501468-0C69-48D9-AC9B-583791058E4D}" presName="rootConnector" presStyleLbl="node1" presStyleIdx="1" presStyleCnt="2"/>
      <dgm:spPr/>
      <dgm:t>
        <a:bodyPr/>
        <a:lstStyle/>
        <a:p>
          <a:endParaRPr lang="es-ES_tradnl"/>
        </a:p>
      </dgm:t>
    </dgm:pt>
    <dgm:pt modelId="{F155628D-85F0-47A1-B1C4-2F5F67F3E56A}" type="pres">
      <dgm:prSet presAssocID="{0B501468-0C69-48D9-AC9B-583791058E4D}" presName="childShape" presStyleCnt="0"/>
      <dgm:spPr/>
    </dgm:pt>
    <dgm:pt modelId="{D54CB4D7-B3D6-4FBE-A4AB-7DBDFA7FEB24}" type="pres">
      <dgm:prSet presAssocID="{52307D5D-AB4B-42B4-BD42-25296D5CA7FB}" presName="Name13" presStyleLbl="parChTrans1D2" presStyleIdx="2" presStyleCnt="4"/>
      <dgm:spPr/>
      <dgm:t>
        <a:bodyPr/>
        <a:lstStyle/>
        <a:p>
          <a:endParaRPr lang="es-ES_tradnl"/>
        </a:p>
      </dgm:t>
    </dgm:pt>
    <dgm:pt modelId="{0647C47B-66DF-4933-8D3A-F4373ED26C7F}" type="pres">
      <dgm:prSet presAssocID="{ADB22091-B88A-4190-80F7-BFA1280E157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0EC467-2918-4AF0-B8A8-9427F0FF2AA8}" type="pres">
      <dgm:prSet presAssocID="{F4E414E6-5326-4F6E-B088-239FA9ACBF84}" presName="Name13" presStyleLbl="parChTrans1D2" presStyleIdx="3" presStyleCnt="4"/>
      <dgm:spPr/>
      <dgm:t>
        <a:bodyPr/>
        <a:lstStyle/>
        <a:p>
          <a:endParaRPr lang="es-ES_tradnl"/>
        </a:p>
      </dgm:t>
    </dgm:pt>
    <dgm:pt modelId="{E9EA2760-56AE-4680-AEC6-B0D4312C70C0}" type="pres">
      <dgm:prSet presAssocID="{3DAAB26A-DBED-44BF-879E-7F20004C4699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B61FFA3-6445-4BBE-9512-B87D84FC4AC1}" srcId="{8CC935F2-B46E-4819-BC01-C9D39FF0085F}" destId="{8B26DE4B-E9CB-4DA8-A914-2E7DB7546D3C}" srcOrd="0" destOrd="0" parTransId="{45E2A30E-E729-449E-A4C3-EE309CB11415}" sibTransId="{6006074F-762B-422E-9DDC-0D8268C388E2}"/>
    <dgm:cxn modelId="{85F3B721-8289-41BF-A302-11F4FB426F47}" type="presOf" srcId="{0B501468-0C69-48D9-AC9B-583791058E4D}" destId="{04AC3B6F-E115-49B9-9FD3-A273C4EBBB80}" srcOrd="0" destOrd="0" presId="urn:microsoft.com/office/officeart/2005/8/layout/hierarchy3"/>
    <dgm:cxn modelId="{288F8989-37BE-44F9-98A9-1A061E8F9719}" type="presOf" srcId="{3DAAB26A-DBED-44BF-879E-7F20004C4699}" destId="{E9EA2760-56AE-4680-AEC6-B0D4312C70C0}" srcOrd="0" destOrd="0" presId="urn:microsoft.com/office/officeart/2005/8/layout/hierarchy3"/>
    <dgm:cxn modelId="{ABC3AFD3-E9A1-4012-BEEF-7EBD37D552DA}" type="presOf" srcId="{A05DE665-76D8-4D79-A28F-ECFEB7B0F40E}" destId="{45105410-8748-401C-81A3-146F8088C149}" srcOrd="0" destOrd="0" presId="urn:microsoft.com/office/officeart/2005/8/layout/hierarchy3"/>
    <dgm:cxn modelId="{C3149483-7CA0-4AB9-A135-CEB3B06A8DD3}" srcId="{0B501468-0C69-48D9-AC9B-583791058E4D}" destId="{ADB22091-B88A-4190-80F7-BFA1280E157F}" srcOrd="0" destOrd="0" parTransId="{52307D5D-AB4B-42B4-BD42-25296D5CA7FB}" sibTransId="{3EFFA03E-CBBE-4680-B04B-22BE5845FB89}"/>
    <dgm:cxn modelId="{5E8D1AB4-1780-4D17-8547-1473CE075865}" srcId="{8B26DE4B-E9CB-4DA8-A914-2E7DB7546D3C}" destId="{19495DD3-B896-4E58-80AD-F4F497EC773E}" srcOrd="1" destOrd="0" parTransId="{8695480D-D042-4945-9D6C-546E167092DE}" sibTransId="{EE80D106-E66D-4AB8-BE5B-4DE4B9511BCE}"/>
    <dgm:cxn modelId="{4F7D6F17-648F-4CB2-B367-85AACD3C88E6}" type="presOf" srcId="{8B26DE4B-E9CB-4DA8-A914-2E7DB7546D3C}" destId="{1866BB41-E9E5-4F73-A5B4-99BFC9731894}" srcOrd="1" destOrd="0" presId="urn:microsoft.com/office/officeart/2005/8/layout/hierarchy3"/>
    <dgm:cxn modelId="{87E165AF-F81A-45B6-BD6F-D20E0AC65C9A}" type="presOf" srcId="{F4E414E6-5326-4F6E-B088-239FA9ACBF84}" destId="{B80EC467-2918-4AF0-B8A8-9427F0FF2AA8}" srcOrd="0" destOrd="0" presId="urn:microsoft.com/office/officeart/2005/8/layout/hierarchy3"/>
    <dgm:cxn modelId="{8DC08076-0BC2-4C73-803A-DF827BA59B0C}" type="presOf" srcId="{8CC935F2-B46E-4819-BC01-C9D39FF0085F}" destId="{3F9A98DE-7619-4C70-9689-D65F1DE9CCF6}" srcOrd="0" destOrd="0" presId="urn:microsoft.com/office/officeart/2005/8/layout/hierarchy3"/>
    <dgm:cxn modelId="{D2BE618C-F960-43C3-9853-4932B05B8DD0}" type="presOf" srcId="{0B501468-0C69-48D9-AC9B-583791058E4D}" destId="{FCE25933-4B16-4EC4-B3A2-9F35B4EC50D0}" srcOrd="1" destOrd="0" presId="urn:microsoft.com/office/officeart/2005/8/layout/hierarchy3"/>
    <dgm:cxn modelId="{B4C16482-6BC2-4FCE-B3F1-A059F11D98C0}" type="presOf" srcId="{ADB22091-B88A-4190-80F7-BFA1280E157F}" destId="{0647C47B-66DF-4933-8D3A-F4373ED26C7F}" srcOrd="0" destOrd="0" presId="urn:microsoft.com/office/officeart/2005/8/layout/hierarchy3"/>
    <dgm:cxn modelId="{5C1E5D75-16AA-47A2-B8DE-5AA273B1EC16}" srcId="{8B26DE4B-E9CB-4DA8-A914-2E7DB7546D3C}" destId="{CCBD912D-1B6B-45E5-9CD7-3A9FAEF33A21}" srcOrd="0" destOrd="0" parTransId="{A05DE665-76D8-4D79-A28F-ECFEB7B0F40E}" sibTransId="{B3EAD3A7-FBC8-460C-8121-A81715C015ED}"/>
    <dgm:cxn modelId="{B84CB62D-1819-44BE-802E-F0784E15BA7A}" type="presOf" srcId="{19495DD3-B896-4E58-80AD-F4F497EC773E}" destId="{D1F9B84C-41AE-4B06-9FD4-AC57A250B15C}" srcOrd="0" destOrd="0" presId="urn:microsoft.com/office/officeart/2005/8/layout/hierarchy3"/>
    <dgm:cxn modelId="{D66FEB2E-F889-44E0-A95D-2884F8A470E6}" type="presOf" srcId="{8B26DE4B-E9CB-4DA8-A914-2E7DB7546D3C}" destId="{B131CA2B-D027-4223-872D-51039F0E477D}" srcOrd="0" destOrd="0" presId="urn:microsoft.com/office/officeart/2005/8/layout/hierarchy3"/>
    <dgm:cxn modelId="{D5DB0679-55C4-4525-BA28-8608DBBD1F9E}" type="presOf" srcId="{8695480D-D042-4945-9D6C-546E167092DE}" destId="{6E68851B-EE7E-4F4B-B290-CD16B19A565B}" srcOrd="0" destOrd="0" presId="urn:microsoft.com/office/officeart/2005/8/layout/hierarchy3"/>
    <dgm:cxn modelId="{DDA84E1B-1ACB-4691-9812-51694A560AFC}" srcId="{0B501468-0C69-48D9-AC9B-583791058E4D}" destId="{3DAAB26A-DBED-44BF-879E-7F20004C4699}" srcOrd="1" destOrd="0" parTransId="{F4E414E6-5326-4F6E-B088-239FA9ACBF84}" sibTransId="{83DC46D6-39FF-4BED-B3A6-3C8C3DBE162E}"/>
    <dgm:cxn modelId="{03EC806E-340E-4C34-8EE2-53C79806F51E}" type="presOf" srcId="{CCBD912D-1B6B-45E5-9CD7-3A9FAEF33A21}" destId="{29F33D43-B497-4CFA-A987-8828D974790F}" srcOrd="0" destOrd="0" presId="urn:microsoft.com/office/officeart/2005/8/layout/hierarchy3"/>
    <dgm:cxn modelId="{62B8C1C0-DE72-4049-87F5-6CC07DBF828B}" type="presOf" srcId="{52307D5D-AB4B-42B4-BD42-25296D5CA7FB}" destId="{D54CB4D7-B3D6-4FBE-A4AB-7DBDFA7FEB24}" srcOrd="0" destOrd="0" presId="urn:microsoft.com/office/officeart/2005/8/layout/hierarchy3"/>
    <dgm:cxn modelId="{2C377E9D-6C1F-4899-8A15-40D3A1D43F6D}" srcId="{8CC935F2-B46E-4819-BC01-C9D39FF0085F}" destId="{0B501468-0C69-48D9-AC9B-583791058E4D}" srcOrd="1" destOrd="0" parTransId="{1863A239-691C-4789-91DE-FD45EDAD05FA}" sibTransId="{950BA119-F5EF-4ECC-AE67-C8BC7F3D8F63}"/>
    <dgm:cxn modelId="{1B06D9E2-B025-4D68-8060-1A171C7C3DEF}" type="presParOf" srcId="{3F9A98DE-7619-4C70-9689-D65F1DE9CCF6}" destId="{D8472061-85AD-4FCB-B9A1-64942ADC9BAE}" srcOrd="0" destOrd="0" presId="urn:microsoft.com/office/officeart/2005/8/layout/hierarchy3"/>
    <dgm:cxn modelId="{B8517E5A-EB96-4A82-BC25-A2A0F5E39BA4}" type="presParOf" srcId="{D8472061-85AD-4FCB-B9A1-64942ADC9BAE}" destId="{EF784BB4-2A83-4520-BF65-43922F883D90}" srcOrd="0" destOrd="0" presId="urn:microsoft.com/office/officeart/2005/8/layout/hierarchy3"/>
    <dgm:cxn modelId="{062EDB49-D020-43F4-ABF1-892642A59D30}" type="presParOf" srcId="{EF784BB4-2A83-4520-BF65-43922F883D90}" destId="{B131CA2B-D027-4223-872D-51039F0E477D}" srcOrd="0" destOrd="0" presId="urn:microsoft.com/office/officeart/2005/8/layout/hierarchy3"/>
    <dgm:cxn modelId="{04BAD162-6E6F-4840-BB70-BD1A3898A264}" type="presParOf" srcId="{EF784BB4-2A83-4520-BF65-43922F883D90}" destId="{1866BB41-E9E5-4F73-A5B4-99BFC9731894}" srcOrd="1" destOrd="0" presId="urn:microsoft.com/office/officeart/2005/8/layout/hierarchy3"/>
    <dgm:cxn modelId="{3AFBA8E6-3944-4047-829B-C619FCC34885}" type="presParOf" srcId="{D8472061-85AD-4FCB-B9A1-64942ADC9BAE}" destId="{E308632F-0531-4345-82AF-83F5ECBAAC7D}" srcOrd="1" destOrd="0" presId="urn:microsoft.com/office/officeart/2005/8/layout/hierarchy3"/>
    <dgm:cxn modelId="{0E16CC82-730B-462D-A8A1-C7985812BAFF}" type="presParOf" srcId="{E308632F-0531-4345-82AF-83F5ECBAAC7D}" destId="{45105410-8748-401C-81A3-146F8088C149}" srcOrd="0" destOrd="0" presId="urn:microsoft.com/office/officeart/2005/8/layout/hierarchy3"/>
    <dgm:cxn modelId="{72BCE7B3-FFB7-4295-9F32-228D7CFA3EE0}" type="presParOf" srcId="{E308632F-0531-4345-82AF-83F5ECBAAC7D}" destId="{29F33D43-B497-4CFA-A987-8828D974790F}" srcOrd="1" destOrd="0" presId="urn:microsoft.com/office/officeart/2005/8/layout/hierarchy3"/>
    <dgm:cxn modelId="{8F191B3B-CC0D-4B0A-855E-458AAE4E001F}" type="presParOf" srcId="{E308632F-0531-4345-82AF-83F5ECBAAC7D}" destId="{6E68851B-EE7E-4F4B-B290-CD16B19A565B}" srcOrd="2" destOrd="0" presId="urn:microsoft.com/office/officeart/2005/8/layout/hierarchy3"/>
    <dgm:cxn modelId="{E635D2F5-ACC8-4B6D-8CF7-269F22CFB028}" type="presParOf" srcId="{E308632F-0531-4345-82AF-83F5ECBAAC7D}" destId="{D1F9B84C-41AE-4B06-9FD4-AC57A250B15C}" srcOrd="3" destOrd="0" presId="urn:microsoft.com/office/officeart/2005/8/layout/hierarchy3"/>
    <dgm:cxn modelId="{3449AC34-EFD1-4BD3-AA99-688FE081535B}" type="presParOf" srcId="{3F9A98DE-7619-4C70-9689-D65F1DE9CCF6}" destId="{331A56DE-EB41-4DD5-A79F-32760711F1C4}" srcOrd="1" destOrd="0" presId="urn:microsoft.com/office/officeart/2005/8/layout/hierarchy3"/>
    <dgm:cxn modelId="{C26EF615-3C06-4B36-AFC5-A09C1BD8559F}" type="presParOf" srcId="{331A56DE-EB41-4DD5-A79F-32760711F1C4}" destId="{10EFC9E0-96F3-4CD2-B001-5F4191328BDA}" srcOrd="0" destOrd="0" presId="urn:microsoft.com/office/officeart/2005/8/layout/hierarchy3"/>
    <dgm:cxn modelId="{BB34ABFD-4DE8-44EB-91E1-7C5B5EF2FD43}" type="presParOf" srcId="{10EFC9E0-96F3-4CD2-B001-5F4191328BDA}" destId="{04AC3B6F-E115-49B9-9FD3-A273C4EBBB80}" srcOrd="0" destOrd="0" presId="urn:microsoft.com/office/officeart/2005/8/layout/hierarchy3"/>
    <dgm:cxn modelId="{7DC78AF0-D4C5-4E98-BC7F-33D7FC2264F3}" type="presParOf" srcId="{10EFC9E0-96F3-4CD2-B001-5F4191328BDA}" destId="{FCE25933-4B16-4EC4-B3A2-9F35B4EC50D0}" srcOrd="1" destOrd="0" presId="urn:microsoft.com/office/officeart/2005/8/layout/hierarchy3"/>
    <dgm:cxn modelId="{B1BBC18A-1528-4EE9-9FA2-8B52A1562BA0}" type="presParOf" srcId="{331A56DE-EB41-4DD5-A79F-32760711F1C4}" destId="{F155628D-85F0-47A1-B1C4-2F5F67F3E56A}" srcOrd="1" destOrd="0" presId="urn:microsoft.com/office/officeart/2005/8/layout/hierarchy3"/>
    <dgm:cxn modelId="{7465E69E-95E4-41A0-8E5C-604EE07143D5}" type="presParOf" srcId="{F155628D-85F0-47A1-B1C4-2F5F67F3E56A}" destId="{D54CB4D7-B3D6-4FBE-A4AB-7DBDFA7FEB24}" srcOrd="0" destOrd="0" presId="urn:microsoft.com/office/officeart/2005/8/layout/hierarchy3"/>
    <dgm:cxn modelId="{CB7CBC3F-CD92-458A-AB64-39677A9CEB87}" type="presParOf" srcId="{F155628D-85F0-47A1-B1C4-2F5F67F3E56A}" destId="{0647C47B-66DF-4933-8D3A-F4373ED26C7F}" srcOrd="1" destOrd="0" presId="urn:microsoft.com/office/officeart/2005/8/layout/hierarchy3"/>
    <dgm:cxn modelId="{124EC9DE-D9B2-4383-99E6-2ECB462B8BED}" type="presParOf" srcId="{F155628D-85F0-47A1-B1C4-2F5F67F3E56A}" destId="{B80EC467-2918-4AF0-B8A8-9427F0FF2AA8}" srcOrd="2" destOrd="0" presId="urn:microsoft.com/office/officeart/2005/8/layout/hierarchy3"/>
    <dgm:cxn modelId="{215898F5-F3AF-4CE6-9093-F0E2B28A1BAC}" type="presParOf" srcId="{F155628D-85F0-47A1-B1C4-2F5F67F3E56A}" destId="{E9EA2760-56AE-4680-AEC6-B0D4312C70C0}" srcOrd="3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8B0F57-59EB-43BC-B367-F95447CA905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22E1852F-C747-4023-8439-AF41C3D595A6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Éxito </a:t>
          </a:r>
          <a:endParaRPr lang="es-ES_tradnl" dirty="0">
            <a:latin typeface="Comic Sans MS" pitchFamily="66" charset="0"/>
          </a:endParaRPr>
        </a:p>
      </dgm:t>
    </dgm:pt>
    <dgm:pt modelId="{589BA578-60D8-4C21-BD5E-BBDB08220876}" type="parTrans" cxnId="{37F139FA-646B-4178-9F37-6010553D0DC5}">
      <dgm:prSet/>
      <dgm:spPr/>
      <dgm:t>
        <a:bodyPr/>
        <a:lstStyle/>
        <a:p>
          <a:endParaRPr lang="es-ES_tradnl"/>
        </a:p>
      </dgm:t>
    </dgm:pt>
    <dgm:pt modelId="{D1582A0A-2FB9-4B96-8DEB-5D1E7BDF3DB2}" type="sibTrans" cxnId="{37F139FA-646B-4178-9F37-6010553D0DC5}">
      <dgm:prSet/>
      <dgm:spPr/>
      <dgm:t>
        <a:bodyPr/>
        <a:lstStyle/>
        <a:p>
          <a:endParaRPr lang="es-ES_tradnl"/>
        </a:p>
      </dgm:t>
    </dgm:pt>
    <dgm:pt modelId="{70876490-A9E1-43E1-83DB-24D84DF47A4F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Potencial</a:t>
          </a:r>
          <a:endParaRPr lang="es-ES_tradnl" dirty="0">
            <a:latin typeface="Comic Sans MS" pitchFamily="66" charset="0"/>
          </a:endParaRPr>
        </a:p>
      </dgm:t>
    </dgm:pt>
    <dgm:pt modelId="{9ABF8BE2-2F17-45DF-AB48-A8559709A6CE}" type="parTrans" cxnId="{C8934BD6-078C-4FD5-8BC3-A2ACC928FE89}">
      <dgm:prSet/>
      <dgm:spPr/>
      <dgm:t>
        <a:bodyPr/>
        <a:lstStyle/>
        <a:p>
          <a:endParaRPr lang="es-ES_tradnl"/>
        </a:p>
      </dgm:t>
    </dgm:pt>
    <dgm:pt modelId="{F69BD974-99BD-4808-88DE-E864417B8297}" type="sibTrans" cxnId="{C8934BD6-078C-4FD5-8BC3-A2ACC928FE89}">
      <dgm:prSet/>
      <dgm:spPr/>
      <dgm:t>
        <a:bodyPr/>
        <a:lstStyle/>
        <a:p>
          <a:endParaRPr lang="es-ES_tradnl"/>
        </a:p>
      </dgm:t>
    </dgm:pt>
    <dgm:pt modelId="{DA27FC02-05C8-4B53-AE26-111F2EACEB38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Rentabilidad</a:t>
          </a:r>
          <a:endParaRPr lang="es-ES_tradnl" dirty="0">
            <a:latin typeface="Comic Sans MS" pitchFamily="66" charset="0"/>
          </a:endParaRPr>
        </a:p>
      </dgm:t>
    </dgm:pt>
    <dgm:pt modelId="{347162A7-C007-43C5-A5B7-CA199566C224}" type="parTrans" cxnId="{9135DB04-9E2E-4CC4-B0B4-B91E1CE9D2E2}">
      <dgm:prSet/>
      <dgm:spPr/>
      <dgm:t>
        <a:bodyPr/>
        <a:lstStyle/>
        <a:p>
          <a:endParaRPr lang="es-ES_tradnl"/>
        </a:p>
      </dgm:t>
    </dgm:pt>
    <dgm:pt modelId="{EB98B7F7-B09B-437A-A6A4-A856C58BA184}" type="sibTrans" cxnId="{9135DB04-9E2E-4CC4-B0B4-B91E1CE9D2E2}">
      <dgm:prSet/>
      <dgm:spPr/>
      <dgm:t>
        <a:bodyPr/>
        <a:lstStyle/>
        <a:p>
          <a:endParaRPr lang="es-ES_tradnl"/>
        </a:p>
      </dgm:t>
    </dgm:pt>
    <dgm:pt modelId="{472938F0-51E8-4907-BE27-79C50AD519D9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Empresa</a:t>
          </a:r>
          <a:endParaRPr lang="es-ES_tradnl" dirty="0">
            <a:latin typeface="Comic Sans MS" pitchFamily="66" charset="0"/>
          </a:endParaRPr>
        </a:p>
      </dgm:t>
    </dgm:pt>
    <dgm:pt modelId="{CE215F01-8DEE-4377-A3E1-EC1058E45715}" type="parTrans" cxnId="{B0993B94-372F-446F-97E7-874F5275C7AA}">
      <dgm:prSet/>
      <dgm:spPr/>
      <dgm:t>
        <a:bodyPr/>
        <a:lstStyle/>
        <a:p>
          <a:endParaRPr lang="es-ES_tradnl"/>
        </a:p>
      </dgm:t>
    </dgm:pt>
    <dgm:pt modelId="{AA799414-5D50-4371-8B46-056C0CE3D975}" type="sibTrans" cxnId="{B0993B94-372F-446F-97E7-874F5275C7AA}">
      <dgm:prSet/>
      <dgm:spPr/>
      <dgm:t>
        <a:bodyPr/>
        <a:lstStyle/>
        <a:p>
          <a:endParaRPr lang="es-ES_tradnl"/>
        </a:p>
      </dgm:t>
    </dgm:pt>
    <dgm:pt modelId="{B98D481F-C6E6-4616-AB24-6030A023D701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Habilidades</a:t>
          </a:r>
          <a:endParaRPr lang="es-ES_tradnl" dirty="0">
            <a:latin typeface="Comic Sans MS" pitchFamily="66" charset="0"/>
          </a:endParaRPr>
        </a:p>
      </dgm:t>
    </dgm:pt>
    <dgm:pt modelId="{F690F720-DF08-4986-A25D-5CD3A962E3A9}" type="parTrans" cxnId="{28037798-3CEE-45A4-9DB2-92E65E6C1F9C}">
      <dgm:prSet/>
      <dgm:spPr/>
      <dgm:t>
        <a:bodyPr/>
        <a:lstStyle/>
        <a:p>
          <a:endParaRPr lang="es-ES_tradnl"/>
        </a:p>
      </dgm:t>
    </dgm:pt>
    <dgm:pt modelId="{3AC61984-2699-40C1-9DEF-872A941DF772}" type="sibTrans" cxnId="{28037798-3CEE-45A4-9DB2-92E65E6C1F9C}">
      <dgm:prSet/>
      <dgm:spPr/>
      <dgm:t>
        <a:bodyPr/>
        <a:lstStyle/>
        <a:p>
          <a:endParaRPr lang="es-ES_tradnl"/>
        </a:p>
      </dgm:t>
    </dgm:pt>
    <dgm:pt modelId="{CB4F0F88-2D51-41EE-8B2F-C78AE452A695}" type="pres">
      <dgm:prSet presAssocID="{5A8B0F57-59EB-43BC-B367-F95447CA905B}" presName="diagram" presStyleCnt="0">
        <dgm:presLayoutVars>
          <dgm:dir/>
          <dgm:resizeHandles val="exact"/>
        </dgm:presLayoutVars>
      </dgm:prSet>
      <dgm:spPr/>
    </dgm:pt>
    <dgm:pt modelId="{5BE97069-5725-48E8-AF63-8453088A19A0}" type="pres">
      <dgm:prSet presAssocID="{22E1852F-C747-4023-8439-AF41C3D595A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9C656B2-6791-4EF6-AB76-A75FD2C3C23B}" type="pres">
      <dgm:prSet presAssocID="{D1582A0A-2FB9-4B96-8DEB-5D1E7BDF3DB2}" presName="sibTrans" presStyleCnt="0"/>
      <dgm:spPr/>
    </dgm:pt>
    <dgm:pt modelId="{E3F19401-5AEA-4099-BA90-984FBEF999CA}" type="pres">
      <dgm:prSet presAssocID="{70876490-A9E1-43E1-83DB-24D84DF47A4F}" presName="node" presStyleLbl="node1" presStyleIdx="1" presStyleCnt="5">
        <dgm:presLayoutVars>
          <dgm:bulletEnabled val="1"/>
        </dgm:presLayoutVars>
      </dgm:prSet>
      <dgm:spPr/>
    </dgm:pt>
    <dgm:pt modelId="{9D840C3D-98A8-4E1B-BEE7-02D74C790592}" type="pres">
      <dgm:prSet presAssocID="{F69BD974-99BD-4808-88DE-E864417B8297}" presName="sibTrans" presStyleCnt="0"/>
      <dgm:spPr/>
    </dgm:pt>
    <dgm:pt modelId="{F441A2D5-2028-418E-B924-B6D45C113C97}" type="pres">
      <dgm:prSet presAssocID="{DA27FC02-05C8-4B53-AE26-111F2EACEB38}" presName="node" presStyleLbl="node1" presStyleIdx="2" presStyleCnt="5">
        <dgm:presLayoutVars>
          <dgm:bulletEnabled val="1"/>
        </dgm:presLayoutVars>
      </dgm:prSet>
      <dgm:spPr/>
    </dgm:pt>
    <dgm:pt modelId="{DC643B68-E12F-488D-8408-843913E0DE00}" type="pres">
      <dgm:prSet presAssocID="{EB98B7F7-B09B-437A-A6A4-A856C58BA184}" presName="sibTrans" presStyleCnt="0"/>
      <dgm:spPr/>
    </dgm:pt>
    <dgm:pt modelId="{D448D71F-9B83-4368-AEAA-80FB8483C8CA}" type="pres">
      <dgm:prSet presAssocID="{472938F0-51E8-4907-BE27-79C50AD519D9}" presName="node" presStyleLbl="node1" presStyleIdx="3" presStyleCnt="5">
        <dgm:presLayoutVars>
          <dgm:bulletEnabled val="1"/>
        </dgm:presLayoutVars>
      </dgm:prSet>
      <dgm:spPr/>
    </dgm:pt>
    <dgm:pt modelId="{6D3E2FEC-8651-4768-99B2-AE9201F0E1C9}" type="pres">
      <dgm:prSet presAssocID="{AA799414-5D50-4371-8B46-056C0CE3D975}" presName="sibTrans" presStyleCnt="0"/>
      <dgm:spPr/>
    </dgm:pt>
    <dgm:pt modelId="{2DA76207-588B-4727-8288-E6A168B0E523}" type="pres">
      <dgm:prSet presAssocID="{B98D481F-C6E6-4616-AB24-6030A023D701}" presName="node" presStyleLbl="node1" presStyleIdx="4" presStyleCnt="5">
        <dgm:presLayoutVars>
          <dgm:bulletEnabled val="1"/>
        </dgm:presLayoutVars>
      </dgm:prSet>
      <dgm:spPr/>
    </dgm:pt>
  </dgm:ptLst>
  <dgm:cxnLst>
    <dgm:cxn modelId="{A8EA9277-87FA-454A-AB2E-90C0835C705E}" type="presOf" srcId="{5A8B0F57-59EB-43BC-B367-F95447CA905B}" destId="{CB4F0F88-2D51-41EE-8B2F-C78AE452A695}" srcOrd="0" destOrd="0" presId="urn:microsoft.com/office/officeart/2005/8/layout/default"/>
    <dgm:cxn modelId="{37F139FA-646B-4178-9F37-6010553D0DC5}" srcId="{5A8B0F57-59EB-43BC-B367-F95447CA905B}" destId="{22E1852F-C747-4023-8439-AF41C3D595A6}" srcOrd="0" destOrd="0" parTransId="{589BA578-60D8-4C21-BD5E-BBDB08220876}" sibTransId="{D1582A0A-2FB9-4B96-8DEB-5D1E7BDF3DB2}"/>
    <dgm:cxn modelId="{28037798-3CEE-45A4-9DB2-92E65E6C1F9C}" srcId="{5A8B0F57-59EB-43BC-B367-F95447CA905B}" destId="{B98D481F-C6E6-4616-AB24-6030A023D701}" srcOrd="4" destOrd="0" parTransId="{F690F720-DF08-4986-A25D-5CD3A962E3A9}" sibTransId="{3AC61984-2699-40C1-9DEF-872A941DF772}"/>
    <dgm:cxn modelId="{FF783F12-E8F8-461F-BF64-B755EC7AEF43}" type="presOf" srcId="{DA27FC02-05C8-4B53-AE26-111F2EACEB38}" destId="{F441A2D5-2028-418E-B924-B6D45C113C97}" srcOrd="0" destOrd="0" presId="urn:microsoft.com/office/officeart/2005/8/layout/default"/>
    <dgm:cxn modelId="{C8934BD6-078C-4FD5-8BC3-A2ACC928FE89}" srcId="{5A8B0F57-59EB-43BC-B367-F95447CA905B}" destId="{70876490-A9E1-43E1-83DB-24D84DF47A4F}" srcOrd="1" destOrd="0" parTransId="{9ABF8BE2-2F17-45DF-AB48-A8559709A6CE}" sibTransId="{F69BD974-99BD-4808-88DE-E864417B8297}"/>
    <dgm:cxn modelId="{891B8F7E-8A0B-400C-9685-27615E576460}" type="presOf" srcId="{22E1852F-C747-4023-8439-AF41C3D595A6}" destId="{5BE97069-5725-48E8-AF63-8453088A19A0}" srcOrd="0" destOrd="0" presId="urn:microsoft.com/office/officeart/2005/8/layout/default"/>
    <dgm:cxn modelId="{F2EFD251-D18E-4DFF-A310-17F36FAFEADF}" type="presOf" srcId="{472938F0-51E8-4907-BE27-79C50AD519D9}" destId="{D448D71F-9B83-4368-AEAA-80FB8483C8CA}" srcOrd="0" destOrd="0" presId="urn:microsoft.com/office/officeart/2005/8/layout/default"/>
    <dgm:cxn modelId="{E5CED5A9-C7D3-4A83-8EB7-429E14E86159}" type="presOf" srcId="{70876490-A9E1-43E1-83DB-24D84DF47A4F}" destId="{E3F19401-5AEA-4099-BA90-984FBEF999CA}" srcOrd="0" destOrd="0" presId="urn:microsoft.com/office/officeart/2005/8/layout/default"/>
    <dgm:cxn modelId="{B0993B94-372F-446F-97E7-874F5275C7AA}" srcId="{5A8B0F57-59EB-43BC-B367-F95447CA905B}" destId="{472938F0-51E8-4907-BE27-79C50AD519D9}" srcOrd="3" destOrd="0" parTransId="{CE215F01-8DEE-4377-A3E1-EC1058E45715}" sibTransId="{AA799414-5D50-4371-8B46-056C0CE3D975}"/>
    <dgm:cxn modelId="{9135DB04-9E2E-4CC4-B0B4-B91E1CE9D2E2}" srcId="{5A8B0F57-59EB-43BC-B367-F95447CA905B}" destId="{DA27FC02-05C8-4B53-AE26-111F2EACEB38}" srcOrd="2" destOrd="0" parTransId="{347162A7-C007-43C5-A5B7-CA199566C224}" sibTransId="{EB98B7F7-B09B-437A-A6A4-A856C58BA184}"/>
    <dgm:cxn modelId="{5F775E52-67B8-4BE7-A7F3-5DA2CE8844A4}" type="presOf" srcId="{B98D481F-C6E6-4616-AB24-6030A023D701}" destId="{2DA76207-588B-4727-8288-E6A168B0E523}" srcOrd="0" destOrd="0" presId="urn:microsoft.com/office/officeart/2005/8/layout/default"/>
    <dgm:cxn modelId="{E84EAC44-74E8-47DB-B214-30FE2B03BF8C}" type="presParOf" srcId="{CB4F0F88-2D51-41EE-8B2F-C78AE452A695}" destId="{5BE97069-5725-48E8-AF63-8453088A19A0}" srcOrd="0" destOrd="0" presId="urn:microsoft.com/office/officeart/2005/8/layout/default"/>
    <dgm:cxn modelId="{235126AC-C2C5-4E1C-B7DC-5417DB18E295}" type="presParOf" srcId="{CB4F0F88-2D51-41EE-8B2F-C78AE452A695}" destId="{39C656B2-6791-4EF6-AB76-A75FD2C3C23B}" srcOrd="1" destOrd="0" presId="urn:microsoft.com/office/officeart/2005/8/layout/default"/>
    <dgm:cxn modelId="{2C76D2A3-9382-43AB-9079-2C936290B3B4}" type="presParOf" srcId="{CB4F0F88-2D51-41EE-8B2F-C78AE452A695}" destId="{E3F19401-5AEA-4099-BA90-984FBEF999CA}" srcOrd="2" destOrd="0" presId="urn:microsoft.com/office/officeart/2005/8/layout/default"/>
    <dgm:cxn modelId="{2D88AA84-E690-4992-A13F-11CA217AF882}" type="presParOf" srcId="{CB4F0F88-2D51-41EE-8B2F-C78AE452A695}" destId="{9D840C3D-98A8-4E1B-BEE7-02D74C790592}" srcOrd="3" destOrd="0" presId="urn:microsoft.com/office/officeart/2005/8/layout/default"/>
    <dgm:cxn modelId="{DBC051D1-E9BA-40C4-B4AC-67157CA5DA71}" type="presParOf" srcId="{CB4F0F88-2D51-41EE-8B2F-C78AE452A695}" destId="{F441A2D5-2028-418E-B924-B6D45C113C97}" srcOrd="4" destOrd="0" presId="urn:microsoft.com/office/officeart/2005/8/layout/default"/>
    <dgm:cxn modelId="{B60D0037-66EC-46B5-AA6E-6E9DE7A26388}" type="presParOf" srcId="{CB4F0F88-2D51-41EE-8B2F-C78AE452A695}" destId="{DC643B68-E12F-488D-8408-843913E0DE00}" srcOrd="5" destOrd="0" presId="urn:microsoft.com/office/officeart/2005/8/layout/default"/>
    <dgm:cxn modelId="{4C1D11A9-EE90-41B3-AABB-7BBD8F4EE7D4}" type="presParOf" srcId="{CB4F0F88-2D51-41EE-8B2F-C78AE452A695}" destId="{D448D71F-9B83-4368-AEAA-80FB8483C8CA}" srcOrd="6" destOrd="0" presId="urn:microsoft.com/office/officeart/2005/8/layout/default"/>
    <dgm:cxn modelId="{B47FEE6E-8CF9-48F9-B539-137A1D1B78A4}" type="presParOf" srcId="{CB4F0F88-2D51-41EE-8B2F-C78AE452A695}" destId="{6D3E2FEC-8651-4768-99B2-AE9201F0E1C9}" srcOrd="7" destOrd="0" presId="urn:microsoft.com/office/officeart/2005/8/layout/default"/>
    <dgm:cxn modelId="{5E1BA525-3537-4077-8389-FC1F43FBF3BC}" type="presParOf" srcId="{CB4F0F88-2D51-41EE-8B2F-C78AE452A695}" destId="{2DA76207-588B-4727-8288-E6A168B0E523}" srcOrd="8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7B126C-E782-4C95-A5B4-628E7BC4761B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_tradnl"/>
        </a:p>
      </dgm:t>
    </dgm:pt>
    <dgm:pt modelId="{303F196E-1513-4ABC-95E6-F6E13CF8A6FD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Diversificación</a:t>
          </a:r>
          <a:endParaRPr lang="es-ES_tradnl" dirty="0">
            <a:latin typeface="Comic Sans MS" pitchFamily="66" charset="0"/>
          </a:endParaRPr>
        </a:p>
      </dgm:t>
    </dgm:pt>
    <dgm:pt modelId="{9B65E5E4-8418-4083-A66C-F7C3252C06F9}" type="parTrans" cxnId="{443F4C70-521F-45D3-BE76-92D730015D93}">
      <dgm:prSet/>
      <dgm:spPr/>
      <dgm:t>
        <a:bodyPr/>
        <a:lstStyle/>
        <a:p>
          <a:endParaRPr lang="es-ES_tradnl"/>
        </a:p>
      </dgm:t>
    </dgm:pt>
    <dgm:pt modelId="{DA1ADAF6-76CA-4A26-8AB6-706A9CBC88DD}" type="sibTrans" cxnId="{443F4C70-521F-45D3-BE76-92D730015D93}">
      <dgm:prSet/>
      <dgm:spPr/>
      <dgm:t>
        <a:bodyPr/>
        <a:lstStyle/>
        <a:p>
          <a:endParaRPr lang="es-ES_tradnl"/>
        </a:p>
      </dgm:t>
    </dgm:pt>
    <dgm:pt modelId="{6BE58547-3D7D-4114-B618-036792B7C44E}" type="asst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Dos tipos</a:t>
          </a:r>
          <a:endParaRPr lang="es-ES_tradnl" dirty="0">
            <a:latin typeface="Comic Sans MS" pitchFamily="66" charset="0"/>
          </a:endParaRPr>
        </a:p>
      </dgm:t>
    </dgm:pt>
    <dgm:pt modelId="{404AB38B-A9A0-42CC-A05D-797E164F271D}" type="parTrans" cxnId="{29B562AD-765E-442A-9963-E2CEC36E0CAA}">
      <dgm:prSet/>
      <dgm:spPr/>
      <dgm:t>
        <a:bodyPr/>
        <a:lstStyle/>
        <a:p>
          <a:endParaRPr lang="es-ES_tradnl"/>
        </a:p>
      </dgm:t>
    </dgm:pt>
    <dgm:pt modelId="{60C35B89-6A88-4888-815D-AA286EB80DB6}" type="sibTrans" cxnId="{29B562AD-765E-442A-9963-E2CEC36E0CAA}">
      <dgm:prSet/>
      <dgm:spPr/>
      <dgm:t>
        <a:bodyPr/>
        <a:lstStyle/>
        <a:p>
          <a:endParaRPr lang="es-ES_tradnl"/>
        </a:p>
      </dgm:t>
    </dgm:pt>
    <dgm:pt modelId="{EA95AD42-8979-4FAE-964F-931ED775885F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Relacionada</a:t>
          </a:r>
          <a:endParaRPr lang="es-ES_tradnl" dirty="0">
            <a:latin typeface="Comic Sans MS" pitchFamily="66" charset="0"/>
          </a:endParaRPr>
        </a:p>
      </dgm:t>
    </dgm:pt>
    <dgm:pt modelId="{4E736699-3F8E-4A04-B82E-5DE1CB94063A}" type="parTrans" cxnId="{7521F214-9287-4911-A813-55CECCA09CB9}">
      <dgm:prSet/>
      <dgm:spPr/>
      <dgm:t>
        <a:bodyPr/>
        <a:lstStyle/>
        <a:p>
          <a:endParaRPr lang="es-ES_tradnl"/>
        </a:p>
      </dgm:t>
    </dgm:pt>
    <dgm:pt modelId="{80DB96AE-19BC-402C-B92A-68A311D875D4}" type="sibTrans" cxnId="{7521F214-9287-4911-A813-55CECCA09CB9}">
      <dgm:prSet/>
      <dgm:spPr/>
      <dgm:t>
        <a:bodyPr/>
        <a:lstStyle/>
        <a:p>
          <a:endParaRPr lang="es-ES_tradnl"/>
        </a:p>
      </dgm:t>
    </dgm:pt>
    <dgm:pt modelId="{C46B7959-5FFB-4ED3-950D-282C989D26E2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No Relacionada</a:t>
          </a:r>
          <a:endParaRPr lang="es-ES_tradnl" dirty="0">
            <a:latin typeface="Comic Sans MS" pitchFamily="66" charset="0"/>
          </a:endParaRPr>
        </a:p>
      </dgm:t>
    </dgm:pt>
    <dgm:pt modelId="{09F1128B-B379-46BD-9A16-789E2F7AB195}" type="parTrans" cxnId="{B7958F23-CB43-48F3-89C6-D5994B75038E}">
      <dgm:prSet/>
      <dgm:spPr/>
      <dgm:t>
        <a:bodyPr/>
        <a:lstStyle/>
        <a:p>
          <a:endParaRPr lang="es-ES_tradnl"/>
        </a:p>
      </dgm:t>
    </dgm:pt>
    <dgm:pt modelId="{FFA95897-1BEE-41BB-9484-689A938D0FA2}" type="sibTrans" cxnId="{B7958F23-CB43-48F3-89C6-D5994B75038E}">
      <dgm:prSet/>
      <dgm:spPr/>
      <dgm:t>
        <a:bodyPr/>
        <a:lstStyle/>
        <a:p>
          <a:endParaRPr lang="es-ES_tradnl"/>
        </a:p>
      </dgm:t>
    </dgm:pt>
    <dgm:pt modelId="{FAC11478-18EE-4719-AC2B-E3F6D78F5B40}" type="pres">
      <dgm:prSet presAssocID="{FD7B126C-E782-4C95-A5B4-628E7BC476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189920-9CA8-4B98-8F3B-8D5516B4DF96}" type="pres">
      <dgm:prSet presAssocID="{303F196E-1513-4ABC-95E6-F6E13CF8A6FD}" presName="hierRoot1" presStyleCnt="0">
        <dgm:presLayoutVars>
          <dgm:hierBranch val="init"/>
        </dgm:presLayoutVars>
      </dgm:prSet>
      <dgm:spPr/>
    </dgm:pt>
    <dgm:pt modelId="{467CDF80-1D90-4CCE-BCD3-18874A13288B}" type="pres">
      <dgm:prSet presAssocID="{303F196E-1513-4ABC-95E6-F6E13CF8A6FD}" presName="rootComposite1" presStyleCnt="0"/>
      <dgm:spPr/>
    </dgm:pt>
    <dgm:pt modelId="{30F84D60-1D98-44CB-AD4E-AE137303DEB5}" type="pres">
      <dgm:prSet presAssocID="{303F196E-1513-4ABC-95E6-F6E13CF8A6F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F94E3BF-BB89-4990-BB52-F76B602CAF16}" type="pres">
      <dgm:prSet presAssocID="{303F196E-1513-4ABC-95E6-F6E13CF8A6FD}" presName="rootConnector1" presStyleLbl="node1" presStyleIdx="0" presStyleCnt="0"/>
      <dgm:spPr/>
    </dgm:pt>
    <dgm:pt modelId="{A118858D-3A80-4996-A3C8-4238DAF25113}" type="pres">
      <dgm:prSet presAssocID="{303F196E-1513-4ABC-95E6-F6E13CF8A6FD}" presName="hierChild2" presStyleCnt="0"/>
      <dgm:spPr/>
    </dgm:pt>
    <dgm:pt modelId="{1FF318DE-DA7C-4410-A4E8-D6A24A000710}" type="pres">
      <dgm:prSet presAssocID="{4E736699-3F8E-4A04-B82E-5DE1CB94063A}" presName="Name37" presStyleLbl="parChTrans1D2" presStyleIdx="0" presStyleCnt="3"/>
      <dgm:spPr/>
    </dgm:pt>
    <dgm:pt modelId="{17C1C360-6E58-4FE7-9D69-5DE84D282573}" type="pres">
      <dgm:prSet presAssocID="{EA95AD42-8979-4FAE-964F-931ED775885F}" presName="hierRoot2" presStyleCnt="0">
        <dgm:presLayoutVars>
          <dgm:hierBranch val="init"/>
        </dgm:presLayoutVars>
      </dgm:prSet>
      <dgm:spPr/>
    </dgm:pt>
    <dgm:pt modelId="{5AC4A151-B3A9-4FDB-BC8F-181CF90484F1}" type="pres">
      <dgm:prSet presAssocID="{EA95AD42-8979-4FAE-964F-931ED775885F}" presName="rootComposite" presStyleCnt="0"/>
      <dgm:spPr/>
    </dgm:pt>
    <dgm:pt modelId="{5A505F65-AF1C-4C4F-8BCA-CD00C5A271D7}" type="pres">
      <dgm:prSet presAssocID="{EA95AD42-8979-4FAE-964F-931ED775885F}" presName="rootText" presStyleLbl="node2" presStyleIdx="0" presStyleCnt="2">
        <dgm:presLayoutVars>
          <dgm:chPref val="3"/>
        </dgm:presLayoutVars>
      </dgm:prSet>
      <dgm:spPr/>
    </dgm:pt>
    <dgm:pt modelId="{9C2B0AEB-8F43-4549-86F7-E6B3E6D38FE1}" type="pres">
      <dgm:prSet presAssocID="{EA95AD42-8979-4FAE-964F-931ED775885F}" presName="rootConnector" presStyleLbl="node2" presStyleIdx="0" presStyleCnt="2"/>
      <dgm:spPr/>
    </dgm:pt>
    <dgm:pt modelId="{0D091091-BDBD-404E-A10B-A043DB1E20D0}" type="pres">
      <dgm:prSet presAssocID="{EA95AD42-8979-4FAE-964F-931ED775885F}" presName="hierChild4" presStyleCnt="0"/>
      <dgm:spPr/>
    </dgm:pt>
    <dgm:pt modelId="{04FC18C5-6DB9-43E6-88D2-B9BCDDD6A640}" type="pres">
      <dgm:prSet presAssocID="{EA95AD42-8979-4FAE-964F-931ED775885F}" presName="hierChild5" presStyleCnt="0"/>
      <dgm:spPr/>
    </dgm:pt>
    <dgm:pt modelId="{AA949C88-9485-4A99-AFCA-852F1750A9FA}" type="pres">
      <dgm:prSet presAssocID="{09F1128B-B379-46BD-9A16-789E2F7AB195}" presName="Name37" presStyleLbl="parChTrans1D2" presStyleIdx="1" presStyleCnt="3"/>
      <dgm:spPr/>
    </dgm:pt>
    <dgm:pt modelId="{048849B6-2FD7-4809-ABC0-6921597F191E}" type="pres">
      <dgm:prSet presAssocID="{C46B7959-5FFB-4ED3-950D-282C989D26E2}" presName="hierRoot2" presStyleCnt="0">
        <dgm:presLayoutVars>
          <dgm:hierBranch val="init"/>
        </dgm:presLayoutVars>
      </dgm:prSet>
      <dgm:spPr/>
    </dgm:pt>
    <dgm:pt modelId="{09B92D3C-1EFE-4457-9DB1-8BD1640B082D}" type="pres">
      <dgm:prSet presAssocID="{C46B7959-5FFB-4ED3-950D-282C989D26E2}" presName="rootComposite" presStyleCnt="0"/>
      <dgm:spPr/>
    </dgm:pt>
    <dgm:pt modelId="{C3704E3C-3411-4796-AD8B-19A7A94810EA}" type="pres">
      <dgm:prSet presAssocID="{C46B7959-5FFB-4ED3-950D-282C989D26E2}" presName="rootText" presStyleLbl="node2" presStyleIdx="1" presStyleCnt="2">
        <dgm:presLayoutVars>
          <dgm:chPref val="3"/>
        </dgm:presLayoutVars>
      </dgm:prSet>
      <dgm:spPr/>
    </dgm:pt>
    <dgm:pt modelId="{56DE2627-983D-42BA-A97C-E5E3F7BCE304}" type="pres">
      <dgm:prSet presAssocID="{C46B7959-5FFB-4ED3-950D-282C989D26E2}" presName="rootConnector" presStyleLbl="node2" presStyleIdx="1" presStyleCnt="2"/>
      <dgm:spPr/>
    </dgm:pt>
    <dgm:pt modelId="{D96EADC1-1848-462C-8250-AAE43F65D36A}" type="pres">
      <dgm:prSet presAssocID="{C46B7959-5FFB-4ED3-950D-282C989D26E2}" presName="hierChild4" presStyleCnt="0"/>
      <dgm:spPr/>
    </dgm:pt>
    <dgm:pt modelId="{A69DF58B-0678-4C79-BCB2-2FB56A9CB593}" type="pres">
      <dgm:prSet presAssocID="{C46B7959-5FFB-4ED3-950D-282C989D26E2}" presName="hierChild5" presStyleCnt="0"/>
      <dgm:spPr/>
    </dgm:pt>
    <dgm:pt modelId="{831EAFCF-3E9B-4607-B003-E9FF66A680CE}" type="pres">
      <dgm:prSet presAssocID="{303F196E-1513-4ABC-95E6-F6E13CF8A6FD}" presName="hierChild3" presStyleCnt="0"/>
      <dgm:spPr/>
    </dgm:pt>
    <dgm:pt modelId="{95D6D887-4458-4332-8330-64040B26DD2C}" type="pres">
      <dgm:prSet presAssocID="{404AB38B-A9A0-42CC-A05D-797E164F271D}" presName="Name111" presStyleLbl="parChTrans1D2" presStyleIdx="2" presStyleCnt="3"/>
      <dgm:spPr/>
    </dgm:pt>
    <dgm:pt modelId="{E0962C6E-C43A-41B3-92C2-3D2CA165A6C7}" type="pres">
      <dgm:prSet presAssocID="{6BE58547-3D7D-4114-B618-036792B7C44E}" presName="hierRoot3" presStyleCnt="0">
        <dgm:presLayoutVars>
          <dgm:hierBranch val="init"/>
        </dgm:presLayoutVars>
      </dgm:prSet>
      <dgm:spPr/>
    </dgm:pt>
    <dgm:pt modelId="{CEB19C02-0381-42A8-8CAE-20EA11097DDE}" type="pres">
      <dgm:prSet presAssocID="{6BE58547-3D7D-4114-B618-036792B7C44E}" presName="rootComposite3" presStyleCnt="0"/>
      <dgm:spPr/>
    </dgm:pt>
    <dgm:pt modelId="{A60A4D86-4D0C-418B-A15D-7731A1ED647F}" type="pres">
      <dgm:prSet presAssocID="{6BE58547-3D7D-4114-B618-036792B7C44E}" presName="rootText3" presStyleLbl="asst1" presStyleIdx="0" presStyleCnt="1">
        <dgm:presLayoutVars>
          <dgm:chPref val="3"/>
        </dgm:presLayoutVars>
      </dgm:prSet>
      <dgm:spPr/>
    </dgm:pt>
    <dgm:pt modelId="{3260F0B4-4D59-45F6-96CA-C0A302075003}" type="pres">
      <dgm:prSet presAssocID="{6BE58547-3D7D-4114-B618-036792B7C44E}" presName="rootConnector3" presStyleLbl="asst1" presStyleIdx="0" presStyleCnt="1"/>
      <dgm:spPr/>
    </dgm:pt>
    <dgm:pt modelId="{41260CD9-54FD-417C-963B-439E091ECB08}" type="pres">
      <dgm:prSet presAssocID="{6BE58547-3D7D-4114-B618-036792B7C44E}" presName="hierChild6" presStyleCnt="0"/>
      <dgm:spPr/>
    </dgm:pt>
    <dgm:pt modelId="{EAEB3660-1500-4435-AB1F-A989C92C9491}" type="pres">
      <dgm:prSet presAssocID="{6BE58547-3D7D-4114-B618-036792B7C44E}" presName="hierChild7" presStyleCnt="0"/>
      <dgm:spPr/>
    </dgm:pt>
  </dgm:ptLst>
  <dgm:cxnLst>
    <dgm:cxn modelId="{50EAE430-B578-46F0-8D5A-1E06EFDD7A6D}" type="presOf" srcId="{C46B7959-5FFB-4ED3-950D-282C989D26E2}" destId="{56DE2627-983D-42BA-A97C-E5E3F7BCE304}" srcOrd="1" destOrd="0" presId="urn:microsoft.com/office/officeart/2005/8/layout/orgChart1"/>
    <dgm:cxn modelId="{B6F70097-1770-4F90-A055-13DC7D685606}" type="presOf" srcId="{303F196E-1513-4ABC-95E6-F6E13CF8A6FD}" destId="{2F94E3BF-BB89-4990-BB52-F76B602CAF16}" srcOrd="1" destOrd="0" presId="urn:microsoft.com/office/officeart/2005/8/layout/orgChart1"/>
    <dgm:cxn modelId="{443F4C70-521F-45D3-BE76-92D730015D93}" srcId="{FD7B126C-E782-4C95-A5B4-628E7BC4761B}" destId="{303F196E-1513-4ABC-95E6-F6E13CF8A6FD}" srcOrd="0" destOrd="0" parTransId="{9B65E5E4-8418-4083-A66C-F7C3252C06F9}" sibTransId="{DA1ADAF6-76CA-4A26-8AB6-706A9CBC88DD}"/>
    <dgm:cxn modelId="{0390FC63-BC9E-4E46-B078-2776ADC1EF03}" type="presOf" srcId="{4E736699-3F8E-4A04-B82E-5DE1CB94063A}" destId="{1FF318DE-DA7C-4410-A4E8-D6A24A000710}" srcOrd="0" destOrd="0" presId="urn:microsoft.com/office/officeart/2005/8/layout/orgChart1"/>
    <dgm:cxn modelId="{DE799260-788C-457A-8F3D-48F5DD9F6713}" type="presOf" srcId="{6BE58547-3D7D-4114-B618-036792B7C44E}" destId="{3260F0B4-4D59-45F6-96CA-C0A302075003}" srcOrd="1" destOrd="0" presId="urn:microsoft.com/office/officeart/2005/8/layout/orgChart1"/>
    <dgm:cxn modelId="{2BC6C558-D17A-4B02-B2BA-4608335B5778}" type="presOf" srcId="{EA95AD42-8979-4FAE-964F-931ED775885F}" destId="{9C2B0AEB-8F43-4549-86F7-E6B3E6D38FE1}" srcOrd="1" destOrd="0" presId="urn:microsoft.com/office/officeart/2005/8/layout/orgChart1"/>
    <dgm:cxn modelId="{0F48AD9A-AD59-469D-8531-ECB821BB9346}" type="presOf" srcId="{EA95AD42-8979-4FAE-964F-931ED775885F}" destId="{5A505F65-AF1C-4C4F-8BCA-CD00C5A271D7}" srcOrd="0" destOrd="0" presId="urn:microsoft.com/office/officeart/2005/8/layout/orgChart1"/>
    <dgm:cxn modelId="{2D9EDD63-7EA8-436A-9659-DF705106F4F7}" type="presOf" srcId="{C46B7959-5FFB-4ED3-950D-282C989D26E2}" destId="{C3704E3C-3411-4796-AD8B-19A7A94810EA}" srcOrd="0" destOrd="0" presId="urn:microsoft.com/office/officeart/2005/8/layout/orgChart1"/>
    <dgm:cxn modelId="{7521F214-9287-4911-A813-55CECCA09CB9}" srcId="{303F196E-1513-4ABC-95E6-F6E13CF8A6FD}" destId="{EA95AD42-8979-4FAE-964F-931ED775885F}" srcOrd="1" destOrd="0" parTransId="{4E736699-3F8E-4A04-B82E-5DE1CB94063A}" sibTransId="{80DB96AE-19BC-402C-B92A-68A311D875D4}"/>
    <dgm:cxn modelId="{29B562AD-765E-442A-9963-E2CEC36E0CAA}" srcId="{303F196E-1513-4ABC-95E6-F6E13CF8A6FD}" destId="{6BE58547-3D7D-4114-B618-036792B7C44E}" srcOrd="0" destOrd="0" parTransId="{404AB38B-A9A0-42CC-A05D-797E164F271D}" sibTransId="{60C35B89-6A88-4888-815D-AA286EB80DB6}"/>
    <dgm:cxn modelId="{3EDBD450-08B3-4BA8-B225-84793159472A}" type="presOf" srcId="{404AB38B-A9A0-42CC-A05D-797E164F271D}" destId="{95D6D887-4458-4332-8330-64040B26DD2C}" srcOrd="0" destOrd="0" presId="urn:microsoft.com/office/officeart/2005/8/layout/orgChart1"/>
    <dgm:cxn modelId="{371E0240-9569-4EEA-94C1-77D34B3BFF2C}" type="presOf" srcId="{FD7B126C-E782-4C95-A5B4-628E7BC4761B}" destId="{FAC11478-18EE-4719-AC2B-E3F6D78F5B40}" srcOrd="0" destOrd="0" presId="urn:microsoft.com/office/officeart/2005/8/layout/orgChart1"/>
    <dgm:cxn modelId="{B7958F23-CB43-48F3-89C6-D5994B75038E}" srcId="{303F196E-1513-4ABC-95E6-F6E13CF8A6FD}" destId="{C46B7959-5FFB-4ED3-950D-282C989D26E2}" srcOrd="2" destOrd="0" parTransId="{09F1128B-B379-46BD-9A16-789E2F7AB195}" sibTransId="{FFA95897-1BEE-41BB-9484-689A938D0FA2}"/>
    <dgm:cxn modelId="{DF34B94D-EEC3-45BB-8A17-18FF1BF3E9FC}" type="presOf" srcId="{303F196E-1513-4ABC-95E6-F6E13CF8A6FD}" destId="{30F84D60-1D98-44CB-AD4E-AE137303DEB5}" srcOrd="0" destOrd="0" presId="urn:microsoft.com/office/officeart/2005/8/layout/orgChart1"/>
    <dgm:cxn modelId="{E69976F4-84DF-4392-A14E-BD9245DE3613}" type="presOf" srcId="{09F1128B-B379-46BD-9A16-789E2F7AB195}" destId="{AA949C88-9485-4A99-AFCA-852F1750A9FA}" srcOrd="0" destOrd="0" presId="urn:microsoft.com/office/officeart/2005/8/layout/orgChart1"/>
    <dgm:cxn modelId="{DC3FEDED-C7F8-4E78-AC81-3C8493C44FF2}" type="presOf" srcId="{6BE58547-3D7D-4114-B618-036792B7C44E}" destId="{A60A4D86-4D0C-418B-A15D-7731A1ED647F}" srcOrd="0" destOrd="0" presId="urn:microsoft.com/office/officeart/2005/8/layout/orgChart1"/>
    <dgm:cxn modelId="{E76109EC-1BAB-4CEF-8BAA-3A2EB80811AA}" type="presParOf" srcId="{FAC11478-18EE-4719-AC2B-E3F6D78F5B40}" destId="{8A189920-9CA8-4B98-8F3B-8D5516B4DF96}" srcOrd="0" destOrd="0" presId="urn:microsoft.com/office/officeart/2005/8/layout/orgChart1"/>
    <dgm:cxn modelId="{FEF72C43-BF91-4A15-819F-3A8E8C738713}" type="presParOf" srcId="{8A189920-9CA8-4B98-8F3B-8D5516B4DF96}" destId="{467CDF80-1D90-4CCE-BCD3-18874A13288B}" srcOrd="0" destOrd="0" presId="urn:microsoft.com/office/officeart/2005/8/layout/orgChart1"/>
    <dgm:cxn modelId="{EF5F433C-05DC-4504-BC82-932E00AD2996}" type="presParOf" srcId="{467CDF80-1D90-4CCE-BCD3-18874A13288B}" destId="{30F84D60-1D98-44CB-AD4E-AE137303DEB5}" srcOrd="0" destOrd="0" presId="urn:microsoft.com/office/officeart/2005/8/layout/orgChart1"/>
    <dgm:cxn modelId="{B8D7E044-1050-46E5-AFC6-D56CB9C23EE2}" type="presParOf" srcId="{467CDF80-1D90-4CCE-BCD3-18874A13288B}" destId="{2F94E3BF-BB89-4990-BB52-F76B602CAF16}" srcOrd="1" destOrd="0" presId="urn:microsoft.com/office/officeart/2005/8/layout/orgChart1"/>
    <dgm:cxn modelId="{B1136A3A-F442-4848-BC1B-43F4D5BA7FEB}" type="presParOf" srcId="{8A189920-9CA8-4B98-8F3B-8D5516B4DF96}" destId="{A118858D-3A80-4996-A3C8-4238DAF25113}" srcOrd="1" destOrd="0" presId="urn:microsoft.com/office/officeart/2005/8/layout/orgChart1"/>
    <dgm:cxn modelId="{608707DA-1FD0-4A20-8EC9-6B568CC0B707}" type="presParOf" srcId="{A118858D-3A80-4996-A3C8-4238DAF25113}" destId="{1FF318DE-DA7C-4410-A4E8-D6A24A000710}" srcOrd="0" destOrd="0" presId="urn:microsoft.com/office/officeart/2005/8/layout/orgChart1"/>
    <dgm:cxn modelId="{66D3ADA7-10E0-44EA-B059-BA60FF52D3BD}" type="presParOf" srcId="{A118858D-3A80-4996-A3C8-4238DAF25113}" destId="{17C1C360-6E58-4FE7-9D69-5DE84D282573}" srcOrd="1" destOrd="0" presId="urn:microsoft.com/office/officeart/2005/8/layout/orgChart1"/>
    <dgm:cxn modelId="{681A675A-8621-478A-BEAA-2B8A5441EBCF}" type="presParOf" srcId="{17C1C360-6E58-4FE7-9D69-5DE84D282573}" destId="{5AC4A151-B3A9-4FDB-BC8F-181CF90484F1}" srcOrd="0" destOrd="0" presId="urn:microsoft.com/office/officeart/2005/8/layout/orgChart1"/>
    <dgm:cxn modelId="{AEEF65CC-E952-46F9-B7EE-81E8A942588A}" type="presParOf" srcId="{5AC4A151-B3A9-4FDB-BC8F-181CF90484F1}" destId="{5A505F65-AF1C-4C4F-8BCA-CD00C5A271D7}" srcOrd="0" destOrd="0" presId="urn:microsoft.com/office/officeart/2005/8/layout/orgChart1"/>
    <dgm:cxn modelId="{4BF6DD8D-E6DA-4C22-A628-9D39207CAAE3}" type="presParOf" srcId="{5AC4A151-B3A9-4FDB-BC8F-181CF90484F1}" destId="{9C2B0AEB-8F43-4549-86F7-E6B3E6D38FE1}" srcOrd="1" destOrd="0" presId="urn:microsoft.com/office/officeart/2005/8/layout/orgChart1"/>
    <dgm:cxn modelId="{BF583777-9B38-4811-9934-7FAAE16C140B}" type="presParOf" srcId="{17C1C360-6E58-4FE7-9D69-5DE84D282573}" destId="{0D091091-BDBD-404E-A10B-A043DB1E20D0}" srcOrd="1" destOrd="0" presId="urn:microsoft.com/office/officeart/2005/8/layout/orgChart1"/>
    <dgm:cxn modelId="{8AA33BD1-07E5-4A3D-9251-5AFD00808D6E}" type="presParOf" srcId="{17C1C360-6E58-4FE7-9D69-5DE84D282573}" destId="{04FC18C5-6DB9-43E6-88D2-B9BCDDD6A640}" srcOrd="2" destOrd="0" presId="urn:microsoft.com/office/officeart/2005/8/layout/orgChart1"/>
    <dgm:cxn modelId="{BEC9B852-D0A6-40A9-8517-80BA89922BCD}" type="presParOf" srcId="{A118858D-3A80-4996-A3C8-4238DAF25113}" destId="{AA949C88-9485-4A99-AFCA-852F1750A9FA}" srcOrd="2" destOrd="0" presId="urn:microsoft.com/office/officeart/2005/8/layout/orgChart1"/>
    <dgm:cxn modelId="{3590C5A4-68FD-4911-A983-6A46D5192B35}" type="presParOf" srcId="{A118858D-3A80-4996-A3C8-4238DAF25113}" destId="{048849B6-2FD7-4809-ABC0-6921597F191E}" srcOrd="3" destOrd="0" presId="urn:microsoft.com/office/officeart/2005/8/layout/orgChart1"/>
    <dgm:cxn modelId="{B0C11AE2-9740-49A8-BF5D-35BDA38935A7}" type="presParOf" srcId="{048849B6-2FD7-4809-ABC0-6921597F191E}" destId="{09B92D3C-1EFE-4457-9DB1-8BD1640B082D}" srcOrd="0" destOrd="0" presId="urn:microsoft.com/office/officeart/2005/8/layout/orgChart1"/>
    <dgm:cxn modelId="{BADF666D-179C-44B4-9821-4A287CD611E5}" type="presParOf" srcId="{09B92D3C-1EFE-4457-9DB1-8BD1640B082D}" destId="{C3704E3C-3411-4796-AD8B-19A7A94810EA}" srcOrd="0" destOrd="0" presId="urn:microsoft.com/office/officeart/2005/8/layout/orgChart1"/>
    <dgm:cxn modelId="{2BF0A8B6-8C2B-4486-AABB-5637C3CD6C94}" type="presParOf" srcId="{09B92D3C-1EFE-4457-9DB1-8BD1640B082D}" destId="{56DE2627-983D-42BA-A97C-E5E3F7BCE304}" srcOrd="1" destOrd="0" presId="urn:microsoft.com/office/officeart/2005/8/layout/orgChart1"/>
    <dgm:cxn modelId="{24B75F9C-12AB-40BF-87C3-755BE455F9AF}" type="presParOf" srcId="{048849B6-2FD7-4809-ABC0-6921597F191E}" destId="{D96EADC1-1848-462C-8250-AAE43F65D36A}" srcOrd="1" destOrd="0" presId="urn:microsoft.com/office/officeart/2005/8/layout/orgChart1"/>
    <dgm:cxn modelId="{3FA620F6-F640-487D-A301-057571163A13}" type="presParOf" srcId="{048849B6-2FD7-4809-ABC0-6921597F191E}" destId="{A69DF58B-0678-4C79-BCB2-2FB56A9CB593}" srcOrd="2" destOrd="0" presId="urn:microsoft.com/office/officeart/2005/8/layout/orgChart1"/>
    <dgm:cxn modelId="{4B75EB33-116E-403B-B6F3-7EB337E5D9C1}" type="presParOf" srcId="{8A189920-9CA8-4B98-8F3B-8D5516B4DF96}" destId="{831EAFCF-3E9B-4607-B003-E9FF66A680CE}" srcOrd="2" destOrd="0" presId="urn:microsoft.com/office/officeart/2005/8/layout/orgChart1"/>
    <dgm:cxn modelId="{4DC95D2C-18D7-4DE2-AAA8-A1E5E4B7AEF3}" type="presParOf" srcId="{831EAFCF-3E9B-4607-B003-E9FF66A680CE}" destId="{95D6D887-4458-4332-8330-64040B26DD2C}" srcOrd="0" destOrd="0" presId="urn:microsoft.com/office/officeart/2005/8/layout/orgChart1"/>
    <dgm:cxn modelId="{A048A11B-F57C-4555-A8F9-9CB635991333}" type="presParOf" srcId="{831EAFCF-3E9B-4607-B003-E9FF66A680CE}" destId="{E0962C6E-C43A-41B3-92C2-3D2CA165A6C7}" srcOrd="1" destOrd="0" presId="urn:microsoft.com/office/officeart/2005/8/layout/orgChart1"/>
    <dgm:cxn modelId="{0561AE19-511F-44E5-8B86-A1A41A02A265}" type="presParOf" srcId="{E0962C6E-C43A-41B3-92C2-3D2CA165A6C7}" destId="{CEB19C02-0381-42A8-8CAE-20EA11097DDE}" srcOrd="0" destOrd="0" presId="urn:microsoft.com/office/officeart/2005/8/layout/orgChart1"/>
    <dgm:cxn modelId="{F7179481-0832-4950-BB26-65EF04239AAC}" type="presParOf" srcId="{CEB19C02-0381-42A8-8CAE-20EA11097DDE}" destId="{A60A4D86-4D0C-418B-A15D-7731A1ED647F}" srcOrd="0" destOrd="0" presId="urn:microsoft.com/office/officeart/2005/8/layout/orgChart1"/>
    <dgm:cxn modelId="{2BC20AB5-9944-4619-9FDD-70013916211D}" type="presParOf" srcId="{CEB19C02-0381-42A8-8CAE-20EA11097DDE}" destId="{3260F0B4-4D59-45F6-96CA-C0A302075003}" srcOrd="1" destOrd="0" presId="urn:microsoft.com/office/officeart/2005/8/layout/orgChart1"/>
    <dgm:cxn modelId="{15402123-ADF1-494F-AB91-B089D219AC10}" type="presParOf" srcId="{E0962C6E-C43A-41B3-92C2-3D2CA165A6C7}" destId="{41260CD9-54FD-417C-963B-439E091ECB08}" srcOrd="1" destOrd="0" presId="urn:microsoft.com/office/officeart/2005/8/layout/orgChart1"/>
    <dgm:cxn modelId="{0C748401-7A3A-4CB5-9763-6806126CD83D}" type="presParOf" srcId="{E0962C6E-C43A-41B3-92C2-3D2CA165A6C7}" destId="{EAEB3660-1500-4435-AB1F-A989C92C9491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1B2B78-881F-4D33-9ED9-E15702CF4668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84A5B2B8-BA2E-42BA-8B08-FFB7065492D8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Enlaces</a:t>
          </a:r>
          <a:endParaRPr lang="es-ES_tradnl" dirty="0">
            <a:latin typeface="Comic Sans MS" pitchFamily="66" charset="0"/>
          </a:endParaRPr>
        </a:p>
      </dgm:t>
    </dgm:pt>
    <dgm:pt modelId="{A65D95F2-AEA7-4CFE-8225-6D2882AF5789}" type="parTrans" cxnId="{2DB49BB6-6A60-4509-8AD7-5D5A3B6AD339}">
      <dgm:prSet/>
      <dgm:spPr/>
      <dgm:t>
        <a:bodyPr/>
        <a:lstStyle/>
        <a:p>
          <a:endParaRPr lang="es-ES_tradnl"/>
        </a:p>
      </dgm:t>
    </dgm:pt>
    <dgm:pt modelId="{CDAEC339-0C29-4D15-9268-9ED326DDA25A}" type="sibTrans" cxnId="{2DB49BB6-6A60-4509-8AD7-5D5A3B6AD339}">
      <dgm:prSet/>
      <dgm:spPr/>
      <dgm:t>
        <a:bodyPr/>
        <a:lstStyle/>
        <a:p>
          <a:endParaRPr lang="es-ES_tradnl"/>
        </a:p>
      </dgm:t>
    </dgm:pt>
    <dgm:pt modelId="{A768F6E8-3741-4016-B64A-D93770300939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Centros</a:t>
          </a:r>
          <a:endParaRPr lang="es-ES_tradnl" dirty="0">
            <a:latin typeface="Comic Sans MS" pitchFamily="66" charset="0"/>
          </a:endParaRPr>
        </a:p>
      </dgm:t>
    </dgm:pt>
    <dgm:pt modelId="{912CB96A-7874-4F20-B489-9EC7FB4479A9}" type="parTrans" cxnId="{4B825193-1768-4E05-9859-F2DC660CE81F}">
      <dgm:prSet/>
      <dgm:spPr/>
      <dgm:t>
        <a:bodyPr/>
        <a:lstStyle/>
        <a:p>
          <a:endParaRPr lang="es-ES_tradnl"/>
        </a:p>
      </dgm:t>
    </dgm:pt>
    <dgm:pt modelId="{4CFE9CC6-D9BB-4496-8D65-B358F9CC8933}" type="sibTrans" cxnId="{4B825193-1768-4E05-9859-F2DC660CE81F}">
      <dgm:prSet/>
      <dgm:spPr/>
      <dgm:t>
        <a:bodyPr/>
        <a:lstStyle/>
        <a:p>
          <a:endParaRPr lang="es-ES_tradnl"/>
        </a:p>
      </dgm:t>
    </dgm:pt>
    <dgm:pt modelId="{8AF99638-1992-4243-8414-5AEEF9E8222C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Producción</a:t>
          </a:r>
          <a:endParaRPr lang="es-ES_tradnl" dirty="0">
            <a:latin typeface="Comic Sans MS" pitchFamily="66" charset="0"/>
          </a:endParaRPr>
        </a:p>
      </dgm:t>
    </dgm:pt>
    <dgm:pt modelId="{F206E346-5763-4D02-99AF-96264F325FCF}" type="parTrans" cxnId="{95DF3840-3399-46C3-8B73-F68C2E992F85}">
      <dgm:prSet/>
      <dgm:spPr/>
      <dgm:t>
        <a:bodyPr/>
        <a:lstStyle/>
        <a:p>
          <a:endParaRPr lang="es-ES_tradnl"/>
        </a:p>
      </dgm:t>
    </dgm:pt>
    <dgm:pt modelId="{ED08564E-0D40-4296-AE46-DCA5AA9D4AE1}" type="sibTrans" cxnId="{95DF3840-3399-46C3-8B73-F68C2E992F85}">
      <dgm:prSet/>
      <dgm:spPr/>
      <dgm:t>
        <a:bodyPr/>
        <a:lstStyle/>
        <a:p>
          <a:endParaRPr lang="es-ES_tradnl"/>
        </a:p>
      </dgm:t>
    </dgm:pt>
    <dgm:pt modelId="{CA3EAB59-80EA-43F3-84A9-70A56507EEB4}">
      <dgm:prSet phldrT="[Texto]"/>
      <dgm:spPr/>
      <dgm:t>
        <a:bodyPr/>
        <a:lstStyle/>
        <a:p>
          <a:r>
            <a:rPr lang="es-ES_tradnl" dirty="0" smtClean="0">
              <a:latin typeface="Comic Sans MS" pitchFamily="66" charset="0"/>
            </a:rPr>
            <a:t>Mercados</a:t>
          </a:r>
          <a:endParaRPr lang="es-ES_tradnl" dirty="0">
            <a:latin typeface="Comic Sans MS" pitchFamily="66" charset="0"/>
          </a:endParaRPr>
        </a:p>
      </dgm:t>
    </dgm:pt>
    <dgm:pt modelId="{1DDAF959-753C-4479-A595-EDEA6C794853}" type="parTrans" cxnId="{13F151C9-BD7A-4503-A76B-C1BB3617A512}">
      <dgm:prSet/>
      <dgm:spPr/>
      <dgm:t>
        <a:bodyPr/>
        <a:lstStyle/>
        <a:p>
          <a:endParaRPr lang="es-ES_tradnl"/>
        </a:p>
      </dgm:t>
    </dgm:pt>
    <dgm:pt modelId="{3507D698-F007-4A9E-B368-909632B417D3}" type="sibTrans" cxnId="{13F151C9-BD7A-4503-A76B-C1BB3617A512}">
      <dgm:prSet/>
      <dgm:spPr/>
      <dgm:t>
        <a:bodyPr/>
        <a:lstStyle/>
        <a:p>
          <a:endParaRPr lang="es-ES_tradnl"/>
        </a:p>
      </dgm:t>
    </dgm:pt>
    <dgm:pt modelId="{1E1AEDEA-D768-490F-94FC-EC1D396B9DDB}" type="pres">
      <dgm:prSet presAssocID="{781B2B78-881F-4D33-9ED9-E15702CF4668}" presName="Name0" presStyleCnt="0">
        <dgm:presLayoutVars>
          <dgm:dir/>
          <dgm:resizeHandles val="exact"/>
        </dgm:presLayoutVars>
      </dgm:prSet>
      <dgm:spPr/>
    </dgm:pt>
    <dgm:pt modelId="{F233849D-86EA-4992-8178-B467D50FECE5}" type="pres">
      <dgm:prSet presAssocID="{84A5B2B8-BA2E-42BA-8B08-FFB7065492D8}" presName="compNode" presStyleCnt="0"/>
      <dgm:spPr/>
    </dgm:pt>
    <dgm:pt modelId="{F4E1080A-B60A-4D5E-87D5-E0CB43C39C9F}" type="pres">
      <dgm:prSet presAssocID="{84A5B2B8-BA2E-42BA-8B08-FFB7065492D8}" presName="pictRect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7E33260-3404-48AF-9707-8A59098FAFFA}" type="pres">
      <dgm:prSet presAssocID="{84A5B2B8-BA2E-42BA-8B08-FFB7065492D8}" presName="textRect" presStyleLbl="revTx" presStyleIdx="0" presStyleCnt="4">
        <dgm:presLayoutVars>
          <dgm:bulletEnabled val="1"/>
        </dgm:presLayoutVars>
      </dgm:prSet>
      <dgm:spPr/>
    </dgm:pt>
    <dgm:pt modelId="{0BA91555-6C58-4AAA-8CB4-FBCCB2ABDD5A}" type="pres">
      <dgm:prSet presAssocID="{CDAEC339-0C29-4D15-9268-9ED326DDA25A}" presName="sibTrans" presStyleLbl="sibTrans2D1" presStyleIdx="0" presStyleCnt="0"/>
      <dgm:spPr/>
    </dgm:pt>
    <dgm:pt modelId="{0915DD07-A574-4197-A72B-AB83171D2BCF}" type="pres">
      <dgm:prSet presAssocID="{A768F6E8-3741-4016-B64A-D93770300939}" presName="compNode" presStyleCnt="0"/>
      <dgm:spPr/>
    </dgm:pt>
    <dgm:pt modelId="{23466D35-0596-468F-A135-455314157946}" type="pres">
      <dgm:prSet presAssocID="{A768F6E8-3741-4016-B64A-D93770300939}" presName="pictRect" presStyleLbl="nod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7822E9D-5A72-420C-B512-3EE211798EC9}" type="pres">
      <dgm:prSet presAssocID="{A768F6E8-3741-4016-B64A-D93770300939}" presName="textRect" presStyleLbl="revTx" presStyleIdx="1" presStyleCnt="4">
        <dgm:presLayoutVars>
          <dgm:bulletEnabled val="1"/>
        </dgm:presLayoutVars>
      </dgm:prSet>
      <dgm:spPr/>
    </dgm:pt>
    <dgm:pt modelId="{97589E27-D4FB-4805-B365-C95CD38E4BCF}" type="pres">
      <dgm:prSet presAssocID="{4CFE9CC6-D9BB-4496-8D65-B358F9CC8933}" presName="sibTrans" presStyleLbl="sibTrans2D1" presStyleIdx="0" presStyleCnt="0"/>
      <dgm:spPr/>
    </dgm:pt>
    <dgm:pt modelId="{D266B3DC-1DDE-40F2-89B6-8768655841BC}" type="pres">
      <dgm:prSet presAssocID="{8AF99638-1992-4243-8414-5AEEF9E8222C}" presName="compNode" presStyleCnt="0"/>
      <dgm:spPr/>
    </dgm:pt>
    <dgm:pt modelId="{AB2C0289-F74D-44CB-BA76-7836F94473CD}" type="pres">
      <dgm:prSet presAssocID="{8AF99638-1992-4243-8414-5AEEF9E8222C}" presName="pictRect" presStyleLbl="nod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8F6C78AF-0CD2-4176-90E2-8430A484499C}" type="pres">
      <dgm:prSet presAssocID="{8AF99638-1992-4243-8414-5AEEF9E8222C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9F6AAEB-2E5A-4F46-92CC-DAFDDD946DA0}" type="pres">
      <dgm:prSet presAssocID="{ED08564E-0D40-4296-AE46-DCA5AA9D4AE1}" presName="sibTrans" presStyleLbl="sibTrans2D1" presStyleIdx="0" presStyleCnt="0"/>
      <dgm:spPr/>
    </dgm:pt>
    <dgm:pt modelId="{4B9AECE6-408F-41B0-B7DB-712F1EE41838}" type="pres">
      <dgm:prSet presAssocID="{CA3EAB59-80EA-43F3-84A9-70A56507EEB4}" presName="compNode" presStyleCnt="0"/>
      <dgm:spPr/>
    </dgm:pt>
    <dgm:pt modelId="{0B1F4672-5CE7-4418-BB67-105B4DE5213A}" type="pres">
      <dgm:prSet presAssocID="{CA3EAB59-80EA-43F3-84A9-70A56507EEB4}" presName="pictRect" presStyleLbl="nod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BD2A415-9C28-4EE3-BCDD-168B65A613AC}" type="pres">
      <dgm:prSet presAssocID="{CA3EAB59-80EA-43F3-84A9-70A56507EEB4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31ADA3AF-64A8-44B4-945C-048810A8C3F0}" type="presOf" srcId="{CDAEC339-0C29-4D15-9268-9ED326DDA25A}" destId="{0BA91555-6C58-4AAA-8CB4-FBCCB2ABDD5A}" srcOrd="0" destOrd="0" presId="urn:microsoft.com/office/officeart/2005/8/layout/pList1"/>
    <dgm:cxn modelId="{95DF3840-3399-46C3-8B73-F68C2E992F85}" srcId="{781B2B78-881F-4D33-9ED9-E15702CF4668}" destId="{8AF99638-1992-4243-8414-5AEEF9E8222C}" srcOrd="2" destOrd="0" parTransId="{F206E346-5763-4D02-99AF-96264F325FCF}" sibTransId="{ED08564E-0D40-4296-AE46-DCA5AA9D4AE1}"/>
    <dgm:cxn modelId="{C77F0948-2550-450E-B7DF-1110A9E4751D}" type="presOf" srcId="{84A5B2B8-BA2E-42BA-8B08-FFB7065492D8}" destId="{D7E33260-3404-48AF-9707-8A59098FAFFA}" srcOrd="0" destOrd="0" presId="urn:microsoft.com/office/officeart/2005/8/layout/pList1"/>
    <dgm:cxn modelId="{4B825193-1768-4E05-9859-F2DC660CE81F}" srcId="{781B2B78-881F-4D33-9ED9-E15702CF4668}" destId="{A768F6E8-3741-4016-B64A-D93770300939}" srcOrd="1" destOrd="0" parTransId="{912CB96A-7874-4F20-B489-9EC7FB4479A9}" sibTransId="{4CFE9CC6-D9BB-4496-8D65-B358F9CC8933}"/>
    <dgm:cxn modelId="{90106A6C-3BF8-4CE8-B92E-032CCAC83FF2}" type="presOf" srcId="{CA3EAB59-80EA-43F3-84A9-70A56507EEB4}" destId="{3BD2A415-9C28-4EE3-BCDD-168B65A613AC}" srcOrd="0" destOrd="0" presId="urn:microsoft.com/office/officeart/2005/8/layout/pList1"/>
    <dgm:cxn modelId="{2DB49BB6-6A60-4509-8AD7-5D5A3B6AD339}" srcId="{781B2B78-881F-4D33-9ED9-E15702CF4668}" destId="{84A5B2B8-BA2E-42BA-8B08-FFB7065492D8}" srcOrd="0" destOrd="0" parTransId="{A65D95F2-AEA7-4CFE-8225-6D2882AF5789}" sibTransId="{CDAEC339-0C29-4D15-9268-9ED326DDA25A}"/>
    <dgm:cxn modelId="{29572357-9E95-4483-8106-9A37ACE9A049}" type="presOf" srcId="{8AF99638-1992-4243-8414-5AEEF9E8222C}" destId="{8F6C78AF-0CD2-4176-90E2-8430A484499C}" srcOrd="0" destOrd="0" presId="urn:microsoft.com/office/officeart/2005/8/layout/pList1"/>
    <dgm:cxn modelId="{13F151C9-BD7A-4503-A76B-C1BB3617A512}" srcId="{781B2B78-881F-4D33-9ED9-E15702CF4668}" destId="{CA3EAB59-80EA-43F3-84A9-70A56507EEB4}" srcOrd="3" destOrd="0" parTransId="{1DDAF959-753C-4479-A595-EDEA6C794853}" sibTransId="{3507D698-F007-4A9E-B368-909632B417D3}"/>
    <dgm:cxn modelId="{E5EC0C28-DD61-49A8-8FFA-DB5A6C6B2184}" type="presOf" srcId="{781B2B78-881F-4D33-9ED9-E15702CF4668}" destId="{1E1AEDEA-D768-490F-94FC-EC1D396B9DDB}" srcOrd="0" destOrd="0" presId="urn:microsoft.com/office/officeart/2005/8/layout/pList1"/>
    <dgm:cxn modelId="{9376E73A-2274-4F1E-9931-5A7DBE02AD11}" type="presOf" srcId="{ED08564E-0D40-4296-AE46-DCA5AA9D4AE1}" destId="{F9F6AAEB-2E5A-4F46-92CC-DAFDDD946DA0}" srcOrd="0" destOrd="0" presId="urn:microsoft.com/office/officeart/2005/8/layout/pList1"/>
    <dgm:cxn modelId="{C4084557-919A-49DD-A5A8-33EFB3DC77FE}" type="presOf" srcId="{4CFE9CC6-D9BB-4496-8D65-B358F9CC8933}" destId="{97589E27-D4FB-4805-B365-C95CD38E4BCF}" srcOrd="0" destOrd="0" presId="urn:microsoft.com/office/officeart/2005/8/layout/pList1"/>
    <dgm:cxn modelId="{A42C45C5-17B8-42D7-9B8C-0D21DAC67758}" type="presOf" srcId="{A768F6E8-3741-4016-B64A-D93770300939}" destId="{F7822E9D-5A72-420C-B512-3EE211798EC9}" srcOrd="0" destOrd="0" presId="urn:microsoft.com/office/officeart/2005/8/layout/pList1"/>
    <dgm:cxn modelId="{7DE554B8-713D-4181-B496-DB49781A75E2}" type="presParOf" srcId="{1E1AEDEA-D768-490F-94FC-EC1D396B9DDB}" destId="{F233849D-86EA-4992-8178-B467D50FECE5}" srcOrd="0" destOrd="0" presId="urn:microsoft.com/office/officeart/2005/8/layout/pList1"/>
    <dgm:cxn modelId="{445641CB-E1A1-422C-BD95-1FAB3F80BE05}" type="presParOf" srcId="{F233849D-86EA-4992-8178-B467D50FECE5}" destId="{F4E1080A-B60A-4D5E-87D5-E0CB43C39C9F}" srcOrd="0" destOrd="0" presId="urn:microsoft.com/office/officeart/2005/8/layout/pList1"/>
    <dgm:cxn modelId="{F0A614BC-0A27-41A1-B5B8-88257D6DFAD3}" type="presParOf" srcId="{F233849D-86EA-4992-8178-B467D50FECE5}" destId="{D7E33260-3404-48AF-9707-8A59098FAFFA}" srcOrd="1" destOrd="0" presId="urn:microsoft.com/office/officeart/2005/8/layout/pList1"/>
    <dgm:cxn modelId="{7B3A78A6-AEE2-4B7E-BCCB-4D29BFD4897D}" type="presParOf" srcId="{1E1AEDEA-D768-490F-94FC-EC1D396B9DDB}" destId="{0BA91555-6C58-4AAA-8CB4-FBCCB2ABDD5A}" srcOrd="1" destOrd="0" presId="urn:microsoft.com/office/officeart/2005/8/layout/pList1"/>
    <dgm:cxn modelId="{6868C2E3-E871-4A82-884C-585865F639AB}" type="presParOf" srcId="{1E1AEDEA-D768-490F-94FC-EC1D396B9DDB}" destId="{0915DD07-A574-4197-A72B-AB83171D2BCF}" srcOrd="2" destOrd="0" presId="urn:microsoft.com/office/officeart/2005/8/layout/pList1"/>
    <dgm:cxn modelId="{4890D53F-B347-41F2-A999-8B64A975B5D5}" type="presParOf" srcId="{0915DD07-A574-4197-A72B-AB83171D2BCF}" destId="{23466D35-0596-468F-A135-455314157946}" srcOrd="0" destOrd="0" presId="urn:microsoft.com/office/officeart/2005/8/layout/pList1"/>
    <dgm:cxn modelId="{EBFCBAD2-38DB-48E6-8739-2DB0B23602AB}" type="presParOf" srcId="{0915DD07-A574-4197-A72B-AB83171D2BCF}" destId="{F7822E9D-5A72-420C-B512-3EE211798EC9}" srcOrd="1" destOrd="0" presId="urn:microsoft.com/office/officeart/2005/8/layout/pList1"/>
    <dgm:cxn modelId="{1FDA2C69-F322-47CD-A962-8DF5B60F7A47}" type="presParOf" srcId="{1E1AEDEA-D768-490F-94FC-EC1D396B9DDB}" destId="{97589E27-D4FB-4805-B365-C95CD38E4BCF}" srcOrd="3" destOrd="0" presId="urn:microsoft.com/office/officeart/2005/8/layout/pList1"/>
    <dgm:cxn modelId="{C80ED057-CB58-4897-9D48-C5405AD98336}" type="presParOf" srcId="{1E1AEDEA-D768-490F-94FC-EC1D396B9DDB}" destId="{D266B3DC-1DDE-40F2-89B6-8768655841BC}" srcOrd="4" destOrd="0" presId="urn:microsoft.com/office/officeart/2005/8/layout/pList1"/>
    <dgm:cxn modelId="{032F2363-39E9-41E1-A1EA-89A0E37775C4}" type="presParOf" srcId="{D266B3DC-1DDE-40F2-89B6-8768655841BC}" destId="{AB2C0289-F74D-44CB-BA76-7836F94473CD}" srcOrd="0" destOrd="0" presId="urn:microsoft.com/office/officeart/2005/8/layout/pList1"/>
    <dgm:cxn modelId="{8F543B25-8BAE-4E14-8011-58223365DEF2}" type="presParOf" srcId="{D266B3DC-1DDE-40F2-89B6-8768655841BC}" destId="{8F6C78AF-0CD2-4176-90E2-8430A484499C}" srcOrd="1" destOrd="0" presId="urn:microsoft.com/office/officeart/2005/8/layout/pList1"/>
    <dgm:cxn modelId="{32F401A2-DB9D-49BF-9295-A4F17FD461B1}" type="presParOf" srcId="{1E1AEDEA-D768-490F-94FC-EC1D396B9DDB}" destId="{F9F6AAEB-2E5A-4F46-92CC-DAFDDD946DA0}" srcOrd="5" destOrd="0" presId="urn:microsoft.com/office/officeart/2005/8/layout/pList1"/>
    <dgm:cxn modelId="{B1423852-B920-4419-B12D-49191A1F058F}" type="presParOf" srcId="{1E1AEDEA-D768-490F-94FC-EC1D396B9DDB}" destId="{4B9AECE6-408F-41B0-B7DB-712F1EE41838}" srcOrd="6" destOrd="0" presId="urn:microsoft.com/office/officeart/2005/8/layout/pList1"/>
    <dgm:cxn modelId="{F7143F4E-23DC-4D18-940C-668AAC07B2AE}" type="presParOf" srcId="{4B9AECE6-408F-41B0-B7DB-712F1EE41838}" destId="{0B1F4672-5CE7-4418-BB67-105B4DE5213A}" srcOrd="0" destOrd="0" presId="urn:microsoft.com/office/officeart/2005/8/layout/pList1"/>
    <dgm:cxn modelId="{9B7BA812-54FB-4A6D-9125-6EDD0FC6B8E5}" type="presParOf" srcId="{4B9AECE6-408F-41B0-B7DB-712F1EE41838}" destId="{3BD2A415-9C28-4EE3-BCDD-168B65A613AC}" srcOrd="1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2CF71-624C-4F6F-9299-49A96C808ACD}" type="datetimeFigureOut">
              <a:rPr lang="es-ES_tradnl" smtClean="0"/>
              <a:pPr/>
              <a:t>18/01/2010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4465B-206C-4A59-8FB9-ECD95097DE2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ve/imgres?imgurl=http://3.bp.blogspot.com/_AMVS4DB79kU/SA4j4NHqKoI/AAAAAAAAAFU/LgaMuDKGL-Y/S1600-R/dar-suma2.jpg&amp;imgrefurl=http://dar-suma.blogspot.com/&amp;usg=__tv4qb85b4tyVbuCQTznYE1Qsqq0=&amp;h=300&amp;w=409&amp;sz=24&amp;hl=es&amp;start=6&amp;tbnid=0bvxhSY08fX2_M:&amp;tbnh=92&amp;tbnw=125&amp;prev=/images?q=suma&amp;gbv=2&amp;hl=es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ve/imgres?imgurl=http://laedad.files.wordpress.com/2007/12/hijo-unico.jpg&amp;imgrefurl=http://laedad.wordpress.com/2007/12/12/hijos-unicos/&amp;usg=__DP5k2rwBtbesHk2SzIohRWKVl8U=&amp;h=394&amp;w=591&amp;sz=27&amp;hl=es&amp;start=8&amp;tbnid=aeJMj3Si_D-s8M:&amp;tbnh=90&amp;tbnw=135&amp;prev=/images?q=unico&amp;gbv=2&amp;hl=es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ve/imgres?imgurl=http://2.bp.blogspot.com/_EohJl9cMMUs/SCjFO_zIFtI/AAAAAAAAAW0/CPjMoXL35vo/s320/Rentabilidad%252Bacciones%252B-%252BIdeas%252Bliberrimas.jpg&amp;imgrefurl=http://www.taringa.net/posts/economia-negocios/2075516/Te-Interesan-las-inversiones-aca-algo-de-ayuda.html&amp;usg=__fPdzT9cBnooAUuiF9-ECWYuH8M0=&amp;h=289&amp;w=320&amp;sz=32&amp;hl=es&amp;start=1&amp;tbnid=U3Lgev358y-83M:&amp;tbnh=107&amp;tbnw=118&amp;prev=/images%3Fq%3Drentabilidad%26gbv%3D2%26hl%3Des" TargetMode="Externa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12" Type="http://schemas.openxmlformats.org/officeDocument/2006/relationships/hyperlink" Target="http://images.google.co.ve/imgres?imgurl=http://www.greenpeace.org/raw/image_full/mexico/photosvideos/photos/a-pesar-de-su-potencial-nocivo.jpg&amp;imgrefurl=http://www.greenpeace.org/mexico/photosvideos/photos/a-pesar-de-su-potencial-nocivo&amp;usg=__jdro8YtxeAoT2Ds8MWYfqef4UK4=&amp;h=297&amp;w=430&amp;sz=54&amp;hl=es&amp;start=1&amp;tbnid=aaHLzK80xF_IBM:&amp;tbnh=87&amp;tbnw=126&amp;prev=/images%3Fq%3Dpotencial%26gbv%3D2%26hl%3Des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ve/imgres?imgurl=http://www.for-exito.com/images/exito4.jpg&amp;imgrefurl=http://www.for-exito.com/&amp;usg=__qTff1HqqYvq6XDTqMGf7K2M1Uv0=&amp;h=380&amp;w=380&amp;sz=52&amp;hl=es&amp;start=7&amp;tbnid=YkW9WfmcoWaG5M:&amp;tbnh=123&amp;tbnw=123&amp;prev=/images%3Fq%3Dexito%26gbv%3D2%26hl%3Des" TargetMode="Externa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2.xml"/><Relationship Id="rId10" Type="http://schemas.openxmlformats.org/officeDocument/2006/relationships/hyperlink" Target="http://images.google.co.ve/imgres?imgurl=http://www.agedum.com/Portals/0/Paginas/Web%2520Empresa02.jpg&amp;imgrefurl=http://www.agedum.com/Empresa/tabid/57/Default.aspx&amp;usg=__gUpNuAKK2vrj-RQYTH4Zz54yC1I=&amp;h=384&amp;w=512&amp;sz=11&amp;hl=es&amp;start=12&amp;tbnid=elxuq_UkvNxcDM:&amp;tbnh=98&amp;tbnw=131&amp;prev=/images%3Fq%3Dempresa%26gbv%3D2%26hl%3Des" TargetMode="Externa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ve/imgres?imgurl=http://www.cdmarket.com.ar/_NcmsImages.aspx/original/5973_Wii%2520Fit%2520Plus%2520with%2520Balance%2520Board%2520angle%2520a.jpg&amp;imgrefurl=http://articulo.mercadolibre.com.co/MCO-12099562-wii-fit-plus-nuevo-en-caja-sellada-_JM&amp;usg=__3AcXzVtmRYPogoaUyodd6ki1H4k=&amp;h=500&amp;w=500&amp;sz=38&amp;hl=es&amp;start=3&amp;tbnid=D_D44TaGcw2zmM:&amp;tbnh=130&amp;tbnw=130&amp;prev=/images%3Fq%3Dactividades%2Bnuevas%26gbv%3D2%26hl%3Des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ve/imgres?imgurl=http://www.lander.com.co/Images/productos.jpg&amp;imgrefurl=http://www.lander.com.co/productos.html&amp;usg=___-rZwWBhJMnJmhjIdaAChR7KsAc=&amp;h=320&amp;w=460&amp;sz=71&amp;hl=es&amp;start=7&amp;tbnid=d3agsuaTcIFA1M:&amp;tbnh=89&amp;tbnw=128&amp;prev=/images%3Fq%3Dproductos%26gbv%3D2%26hl%3Des" TargetMode="Externa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643042" y="1357298"/>
            <a:ext cx="6298519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Diversificación de Producción  </a:t>
            </a:r>
          </a:p>
          <a:p>
            <a:pPr algn="ctr"/>
            <a:r>
              <a:rPr lang="es-ES_tradnl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y </a:t>
            </a:r>
            <a:r>
              <a:rPr lang="es-ES_tradnl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</a:t>
            </a:r>
            <a:r>
              <a:rPr lang="es-ES_tradnl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utas Comerciales</a:t>
            </a:r>
            <a:endParaRPr lang="es-ES_tradnl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68" name="Picture 4" descr="http://www.encuentos.com/wp-content/uploads/2008/09/los-camin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000372"/>
            <a:ext cx="2928958" cy="2218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285720" y="214290"/>
            <a:ext cx="4164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Diversificar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38" name="Picture 2" descr="http://t0.gstatic.com/images?q=tbn:aeJMj3Si_D-s8M%3Ahttp://laedad.files.wordpress.com/2007/12/hijo-unico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5429264"/>
            <a:ext cx="1714502" cy="1143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http://t1.gstatic.com/images?q=tbn:0bvxhSY08fX2_M%3Ahttp://3.bp.blogspot.com/_AMVS4DB79kU/SA4j4NHqKoI/AAAAAAAAAFU/LgaMuDKGL-Y/S1600-R/dar-suma2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20" y="357166"/>
            <a:ext cx="1481813" cy="1090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Diagrama"/>
          <p:cNvGraphicFramePr/>
          <p:nvPr/>
        </p:nvGraphicFramePr>
        <p:xfrm>
          <a:off x="1524000" y="1397000"/>
          <a:ext cx="6905652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Rectángulo"/>
          <p:cNvSpPr/>
          <p:nvPr/>
        </p:nvSpPr>
        <p:spPr>
          <a:xfrm>
            <a:off x="500034" y="214290"/>
            <a:ext cx="5030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Diversificación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http://t1.gstatic.com/images?q=tbn:YkW9WfmcoWaG5M%3Ahttp://www.for-exito.com/images/exito4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285992"/>
            <a:ext cx="1500198" cy="1500198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U3Lgev358y-83M%3Ahttp://2.bp.blogspot.com/_EohJl9cMMUs/SCjFO_zIFtI/AAAAAAAAAW0/CPjMoXL35vo/s320/Rentabilidad%252Bacciones%252B-%252BIdeas%252Bliberrimas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5072073"/>
            <a:ext cx="1571636" cy="1425129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elxuq_UkvNxcDM%3Ahttp://www.agedum.com/Portals/0/Paginas/Web%2520Empresa0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00892" y="5072074"/>
            <a:ext cx="1820737" cy="1362078"/>
          </a:xfrm>
          <a:prstGeom prst="rect">
            <a:avLst/>
          </a:prstGeom>
          <a:noFill/>
        </p:spPr>
      </p:pic>
      <p:pic>
        <p:nvPicPr>
          <p:cNvPr id="1032" name="Picture 8" descr="http://t3.gstatic.com/images?q=tbn:aaHLzK80xF_IBM%3Ahttp://www.greenpeace.org/raw/image_full/mexico/photosvideos/photos/a-pesar-de-su-potencial-nocivo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00958" y="214290"/>
            <a:ext cx="1448465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643042" y="285728"/>
          <a:ext cx="6977090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t0.gstatic.com/images?q=tbn:d3agsuaTcIFA1M%3Ahttp://www.lander.com.co/Images/productos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705384"/>
            <a:ext cx="1643074" cy="1142450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D_D44TaGcw2zmM%3Ahttp://www.cdmarket.com.ar/_NcmsImages.aspx/original/5973_Wii%2520Fit%2520Plus%2520with%2520Balance%2520Board%2520angle%2520a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206" y="2500306"/>
            <a:ext cx="1238250" cy="123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57356" y="214290"/>
            <a:ext cx="6346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Rutas Comerciales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2 Diagrama"/>
          <p:cNvGraphicFramePr/>
          <p:nvPr/>
        </p:nvGraphicFramePr>
        <p:xfrm>
          <a:off x="642910" y="1643050"/>
          <a:ext cx="757242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86050" y="285728"/>
            <a:ext cx="3623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Reemplazo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7410" name="Picture 2" descr="http://web.educastur.princast.es/proyectos/grupotecne/archivos/investiga/12819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3657600" cy="2381250"/>
          </a:xfrm>
          <a:prstGeom prst="rect">
            <a:avLst/>
          </a:prstGeom>
          <a:noFill/>
        </p:spPr>
      </p:pic>
      <p:pic>
        <p:nvPicPr>
          <p:cNvPr id="17412" name="Picture 4" descr="http://www.2tmoto.com/images/P/bc_fire_b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16"/>
            <a:ext cx="3786214" cy="2357453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928662" y="4786322"/>
            <a:ext cx="74651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Agricultura			Cueros</a:t>
            </a:r>
          </a:p>
          <a:p>
            <a:pPr algn="ctr"/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33</Words>
  <Application>Microsoft Office PowerPoint</Application>
  <PresentationFormat>Presentación en pantalla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Usuario1</dc:creator>
  <cp:lastModifiedBy>Usuario1</cp:lastModifiedBy>
  <cp:revision>6</cp:revision>
  <dcterms:created xsi:type="dcterms:W3CDTF">2010-01-16T19:34:19Z</dcterms:created>
  <dcterms:modified xsi:type="dcterms:W3CDTF">2010-01-18T18:12:14Z</dcterms:modified>
</cp:coreProperties>
</file>